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heme/theme2.xml" ContentType="application/vnd.openxmlformats-officedocument.them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2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417" r:id="rId2"/>
    <p:sldId id="4831" r:id="rId3"/>
    <p:sldId id="4830" r:id="rId4"/>
    <p:sldId id="4858" r:id="rId5"/>
    <p:sldId id="4859" r:id="rId6"/>
    <p:sldId id="4833" r:id="rId7"/>
    <p:sldId id="4834" r:id="rId8"/>
    <p:sldId id="4835" r:id="rId9"/>
    <p:sldId id="4860" r:id="rId10"/>
    <p:sldId id="4836" r:id="rId11"/>
    <p:sldId id="4837" r:id="rId12"/>
    <p:sldId id="4838" r:id="rId13"/>
    <p:sldId id="4840" r:id="rId14"/>
    <p:sldId id="4839" r:id="rId15"/>
    <p:sldId id="4842" r:id="rId16"/>
    <p:sldId id="4843" r:id="rId17"/>
    <p:sldId id="4861" r:id="rId18"/>
    <p:sldId id="4862" r:id="rId19"/>
    <p:sldId id="4863" r:id="rId20"/>
    <p:sldId id="4864" r:id="rId21"/>
    <p:sldId id="4865" r:id="rId22"/>
    <p:sldId id="4857" r:id="rId23"/>
    <p:sldId id="4849" r:id="rId24"/>
    <p:sldId id="4850" r:id="rId25"/>
    <p:sldId id="4854" r:id="rId26"/>
    <p:sldId id="4851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8F4D"/>
    <a:srgbClr val="0B3774"/>
    <a:srgbClr val="4E753B"/>
    <a:srgbClr val="BD934E"/>
    <a:srgbClr val="2E4523"/>
    <a:srgbClr val="DCDCDC"/>
    <a:srgbClr val="06275E"/>
    <a:srgbClr val="FFFFFF"/>
    <a:srgbClr val="F0F0F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31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684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190"/>
    </p:cViewPr>
  </p:sorter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2024/4/22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659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384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jpe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5.xml"/><Relationship Id="rId4" Type="http://schemas.openxmlformats.org/officeDocument/2006/relationships/tags" Target="../tags/tag5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2.jpe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9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2024/4/22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5" name="图片 4" descr="ppt_画板 1 副本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635" y="-1905"/>
            <a:ext cx="12192635" cy="68599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ppt_画板 1 副本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202160" cy="68586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C1932C91-A42B-4C7E-A3A1-CB8C4BA9AD66}"/>
              </a:ext>
            </a:extLst>
          </p:cNvPr>
          <p:cNvGrpSpPr/>
          <p:nvPr userDrawn="1"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11000">
                <a:srgbClr val="BD934E">
                  <a:alpha val="0"/>
                </a:srgbClr>
              </a:gs>
              <a:gs pos="100000">
                <a:srgbClr val="BD934E">
                  <a:alpha val="30000"/>
                </a:srgbClr>
              </a:gs>
            </a:gsLst>
            <a:lin ang="5400000" scaled="0"/>
          </a:gradFill>
        </p:grpSpPr>
        <p:grpSp>
          <p:nvGrpSpPr>
            <p:cNvPr id="13" name="Group 205">
              <a:extLst>
                <a:ext uri="{FF2B5EF4-FFF2-40B4-BE49-F238E27FC236}">
                  <a16:creationId xmlns:a16="http://schemas.microsoft.com/office/drawing/2014/main" id="{E7582DE0-9EAE-422E-A9BE-20787B421F5E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6" name="Line 5">
                <a:extLst>
                  <a:ext uri="{FF2B5EF4-FFF2-40B4-BE49-F238E27FC236}">
                    <a16:creationId xmlns:a16="http://schemas.microsoft.com/office/drawing/2014/main" id="{BB494F25-26E9-4508-8EE1-DF5041E2479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6">
                <a:extLst>
                  <a:ext uri="{FF2B5EF4-FFF2-40B4-BE49-F238E27FC236}">
                    <a16:creationId xmlns:a16="http://schemas.microsoft.com/office/drawing/2014/main" id="{275C9FAD-3803-4076-988A-F337B0DECB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7">
                <a:extLst>
                  <a:ext uri="{FF2B5EF4-FFF2-40B4-BE49-F238E27FC236}">
                    <a16:creationId xmlns:a16="http://schemas.microsoft.com/office/drawing/2014/main" id="{086533F8-6592-4328-8849-B9457B3527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8">
                <a:extLst>
                  <a:ext uri="{FF2B5EF4-FFF2-40B4-BE49-F238E27FC236}">
                    <a16:creationId xmlns:a16="http://schemas.microsoft.com/office/drawing/2014/main" id="{FC805199-E870-4307-92F3-09D8A0A95F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9">
                <a:extLst>
                  <a:ext uri="{FF2B5EF4-FFF2-40B4-BE49-F238E27FC236}">
                    <a16:creationId xmlns:a16="http://schemas.microsoft.com/office/drawing/2014/main" id="{1D6727D1-B7B1-4854-B6B5-96C34330B5C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10">
                <a:extLst>
                  <a:ext uri="{FF2B5EF4-FFF2-40B4-BE49-F238E27FC236}">
                    <a16:creationId xmlns:a16="http://schemas.microsoft.com/office/drawing/2014/main" id="{14F5568D-BF21-4347-8E9B-D376D270FB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1">
                <a:extLst>
                  <a:ext uri="{FF2B5EF4-FFF2-40B4-BE49-F238E27FC236}">
                    <a16:creationId xmlns:a16="http://schemas.microsoft.com/office/drawing/2014/main" id="{D2FD2A74-6207-431A-AC44-0703FB4E74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2">
                <a:extLst>
                  <a:ext uri="{FF2B5EF4-FFF2-40B4-BE49-F238E27FC236}">
                    <a16:creationId xmlns:a16="http://schemas.microsoft.com/office/drawing/2014/main" id="{A644DF79-4F0D-4CD4-AD5E-AA070C0081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3">
                <a:extLst>
                  <a:ext uri="{FF2B5EF4-FFF2-40B4-BE49-F238E27FC236}">
                    <a16:creationId xmlns:a16="http://schemas.microsoft.com/office/drawing/2014/main" id="{8EB8467A-39D6-44CA-9501-636D79BC3A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4">
                <a:extLst>
                  <a:ext uri="{FF2B5EF4-FFF2-40B4-BE49-F238E27FC236}">
                    <a16:creationId xmlns:a16="http://schemas.microsoft.com/office/drawing/2014/main" id="{590D30EB-7432-4DD7-A4C6-49520311F7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5">
                <a:extLst>
                  <a:ext uri="{FF2B5EF4-FFF2-40B4-BE49-F238E27FC236}">
                    <a16:creationId xmlns:a16="http://schemas.microsoft.com/office/drawing/2014/main" id="{8B9BEAAD-2A87-4883-B7E1-220EE547703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6">
                <a:extLst>
                  <a:ext uri="{FF2B5EF4-FFF2-40B4-BE49-F238E27FC236}">
                    <a16:creationId xmlns:a16="http://schemas.microsoft.com/office/drawing/2014/main" id="{DCB0004A-2076-4C32-B0AE-BF2AE43D1C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7">
                <a:extLst>
                  <a:ext uri="{FF2B5EF4-FFF2-40B4-BE49-F238E27FC236}">
                    <a16:creationId xmlns:a16="http://schemas.microsoft.com/office/drawing/2014/main" id="{E4797545-E059-42AE-9433-2AE0F004C03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8">
                <a:extLst>
                  <a:ext uri="{FF2B5EF4-FFF2-40B4-BE49-F238E27FC236}">
                    <a16:creationId xmlns:a16="http://schemas.microsoft.com/office/drawing/2014/main" id="{9A5B4A04-B3C7-44A3-BD83-FE74F93514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9">
                <a:extLst>
                  <a:ext uri="{FF2B5EF4-FFF2-40B4-BE49-F238E27FC236}">
                    <a16:creationId xmlns:a16="http://schemas.microsoft.com/office/drawing/2014/main" id="{FF7A6409-DB4E-41EF-B7C5-C9FF82EE15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20">
                <a:extLst>
                  <a:ext uri="{FF2B5EF4-FFF2-40B4-BE49-F238E27FC236}">
                    <a16:creationId xmlns:a16="http://schemas.microsoft.com/office/drawing/2014/main" id="{2AD4953A-691A-4584-A5E0-77B37C28B7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1">
                <a:extLst>
                  <a:ext uri="{FF2B5EF4-FFF2-40B4-BE49-F238E27FC236}">
                    <a16:creationId xmlns:a16="http://schemas.microsoft.com/office/drawing/2014/main" id="{B0206ACC-7A14-4AF5-A2B6-488BD51926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2">
                <a:extLst>
                  <a:ext uri="{FF2B5EF4-FFF2-40B4-BE49-F238E27FC236}">
                    <a16:creationId xmlns:a16="http://schemas.microsoft.com/office/drawing/2014/main" id="{7CC2CDF5-5FD3-4D20-8017-5490680D25F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3">
                <a:extLst>
                  <a:ext uri="{FF2B5EF4-FFF2-40B4-BE49-F238E27FC236}">
                    <a16:creationId xmlns:a16="http://schemas.microsoft.com/office/drawing/2014/main" id="{6D512666-9F89-48BB-9672-D46514C0DD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4">
                <a:extLst>
                  <a:ext uri="{FF2B5EF4-FFF2-40B4-BE49-F238E27FC236}">
                    <a16:creationId xmlns:a16="http://schemas.microsoft.com/office/drawing/2014/main" id="{10DB8614-731B-4CBC-981E-1E78304E6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5">
                <a:extLst>
                  <a:ext uri="{FF2B5EF4-FFF2-40B4-BE49-F238E27FC236}">
                    <a16:creationId xmlns:a16="http://schemas.microsoft.com/office/drawing/2014/main" id="{44DEFC8F-019A-422A-AD4B-520301BE4F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6">
                <a:extLst>
                  <a:ext uri="{FF2B5EF4-FFF2-40B4-BE49-F238E27FC236}">
                    <a16:creationId xmlns:a16="http://schemas.microsoft.com/office/drawing/2014/main" id="{72BD3252-52FA-464E-8373-56D5D5043D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7">
                <a:extLst>
                  <a:ext uri="{FF2B5EF4-FFF2-40B4-BE49-F238E27FC236}">
                    <a16:creationId xmlns:a16="http://schemas.microsoft.com/office/drawing/2014/main" id="{62EA03D6-8839-41A0-9E72-65D0705283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8">
                <a:extLst>
                  <a:ext uri="{FF2B5EF4-FFF2-40B4-BE49-F238E27FC236}">
                    <a16:creationId xmlns:a16="http://schemas.microsoft.com/office/drawing/2014/main" id="{2F627BB7-4027-49DF-86BC-A4441FFCDE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9">
                <a:extLst>
                  <a:ext uri="{FF2B5EF4-FFF2-40B4-BE49-F238E27FC236}">
                    <a16:creationId xmlns:a16="http://schemas.microsoft.com/office/drawing/2014/main" id="{C86323FC-D273-4CB9-95DC-E6019A622C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30">
                <a:extLst>
                  <a:ext uri="{FF2B5EF4-FFF2-40B4-BE49-F238E27FC236}">
                    <a16:creationId xmlns:a16="http://schemas.microsoft.com/office/drawing/2014/main" id="{B0089F41-9618-4A6F-A45B-BE3B99A59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1">
                <a:extLst>
                  <a:ext uri="{FF2B5EF4-FFF2-40B4-BE49-F238E27FC236}">
                    <a16:creationId xmlns:a16="http://schemas.microsoft.com/office/drawing/2014/main" id="{47F19A9E-2D6B-438B-87C2-043E64D628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2">
                <a:extLst>
                  <a:ext uri="{FF2B5EF4-FFF2-40B4-BE49-F238E27FC236}">
                    <a16:creationId xmlns:a16="http://schemas.microsoft.com/office/drawing/2014/main" id="{BE418E82-0B1E-4731-93D5-1D390FF9E5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3">
                <a:extLst>
                  <a:ext uri="{FF2B5EF4-FFF2-40B4-BE49-F238E27FC236}">
                    <a16:creationId xmlns:a16="http://schemas.microsoft.com/office/drawing/2014/main" id="{1F31C897-3696-4EA2-9A6A-62CBB75D4E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4">
                <a:extLst>
                  <a:ext uri="{FF2B5EF4-FFF2-40B4-BE49-F238E27FC236}">
                    <a16:creationId xmlns:a16="http://schemas.microsoft.com/office/drawing/2014/main" id="{23ED87F8-06E6-42DC-A618-2E1E75C075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5">
                <a:extLst>
                  <a:ext uri="{FF2B5EF4-FFF2-40B4-BE49-F238E27FC236}">
                    <a16:creationId xmlns:a16="http://schemas.microsoft.com/office/drawing/2014/main" id="{49DFFB44-AD38-4F6D-966D-23BD57D63C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6">
                <a:extLst>
                  <a:ext uri="{FF2B5EF4-FFF2-40B4-BE49-F238E27FC236}">
                    <a16:creationId xmlns:a16="http://schemas.microsoft.com/office/drawing/2014/main" id="{E96AC8C5-0BD3-4FFD-B661-51CEF52471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7">
                <a:extLst>
                  <a:ext uri="{FF2B5EF4-FFF2-40B4-BE49-F238E27FC236}">
                    <a16:creationId xmlns:a16="http://schemas.microsoft.com/office/drawing/2014/main" id="{494F5F2E-36C0-482F-B324-F270BB8F82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8">
                <a:extLst>
                  <a:ext uri="{FF2B5EF4-FFF2-40B4-BE49-F238E27FC236}">
                    <a16:creationId xmlns:a16="http://schemas.microsoft.com/office/drawing/2014/main" id="{5FC2F052-6B51-4699-BD08-0D9D6175AE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9">
                <a:extLst>
                  <a:ext uri="{FF2B5EF4-FFF2-40B4-BE49-F238E27FC236}">
                    <a16:creationId xmlns:a16="http://schemas.microsoft.com/office/drawing/2014/main" id="{BC239C09-F5B0-4A41-BB64-2D74C25D06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40">
                <a:extLst>
                  <a:ext uri="{FF2B5EF4-FFF2-40B4-BE49-F238E27FC236}">
                    <a16:creationId xmlns:a16="http://schemas.microsoft.com/office/drawing/2014/main" id="{EA998CB8-C43A-421E-A6F0-3D758CECD5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1">
                <a:extLst>
                  <a:ext uri="{FF2B5EF4-FFF2-40B4-BE49-F238E27FC236}">
                    <a16:creationId xmlns:a16="http://schemas.microsoft.com/office/drawing/2014/main" id="{EB113A8A-2133-455A-A4A2-B2822298CE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2">
                <a:extLst>
                  <a:ext uri="{FF2B5EF4-FFF2-40B4-BE49-F238E27FC236}">
                    <a16:creationId xmlns:a16="http://schemas.microsoft.com/office/drawing/2014/main" id="{3311364D-DECB-41FF-89AF-6DBAD958C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3">
                <a:extLst>
                  <a:ext uri="{FF2B5EF4-FFF2-40B4-BE49-F238E27FC236}">
                    <a16:creationId xmlns:a16="http://schemas.microsoft.com/office/drawing/2014/main" id="{27B2E33F-99DC-48C5-8E3D-5B92969864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4">
                <a:extLst>
                  <a:ext uri="{FF2B5EF4-FFF2-40B4-BE49-F238E27FC236}">
                    <a16:creationId xmlns:a16="http://schemas.microsoft.com/office/drawing/2014/main" id="{6EBED0A3-54CC-4C47-AD61-9B49E63054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5">
                <a:extLst>
                  <a:ext uri="{FF2B5EF4-FFF2-40B4-BE49-F238E27FC236}">
                    <a16:creationId xmlns:a16="http://schemas.microsoft.com/office/drawing/2014/main" id="{C2CEA2B8-6881-4345-930C-E62C05C1BE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6">
                <a:extLst>
                  <a:ext uri="{FF2B5EF4-FFF2-40B4-BE49-F238E27FC236}">
                    <a16:creationId xmlns:a16="http://schemas.microsoft.com/office/drawing/2014/main" id="{B010F83A-4C76-4B41-9204-CC38CFE6A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7">
                <a:extLst>
                  <a:ext uri="{FF2B5EF4-FFF2-40B4-BE49-F238E27FC236}">
                    <a16:creationId xmlns:a16="http://schemas.microsoft.com/office/drawing/2014/main" id="{7105C5B4-EF01-46FE-A2FE-EBD2B33712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8">
                <a:extLst>
                  <a:ext uri="{FF2B5EF4-FFF2-40B4-BE49-F238E27FC236}">
                    <a16:creationId xmlns:a16="http://schemas.microsoft.com/office/drawing/2014/main" id="{13E53B90-C3F8-4838-AEDF-03ED8E6686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9">
                <a:extLst>
                  <a:ext uri="{FF2B5EF4-FFF2-40B4-BE49-F238E27FC236}">
                    <a16:creationId xmlns:a16="http://schemas.microsoft.com/office/drawing/2014/main" id="{A9220A21-EFCD-4DD7-950A-DCE914BEB22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50">
                <a:extLst>
                  <a:ext uri="{FF2B5EF4-FFF2-40B4-BE49-F238E27FC236}">
                    <a16:creationId xmlns:a16="http://schemas.microsoft.com/office/drawing/2014/main" id="{60524879-D419-4900-8E99-57097B85B8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1">
                <a:extLst>
                  <a:ext uri="{FF2B5EF4-FFF2-40B4-BE49-F238E27FC236}">
                    <a16:creationId xmlns:a16="http://schemas.microsoft.com/office/drawing/2014/main" id="{59517FED-F952-45CE-A4BF-C179E0817E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2">
                <a:extLst>
                  <a:ext uri="{FF2B5EF4-FFF2-40B4-BE49-F238E27FC236}">
                    <a16:creationId xmlns:a16="http://schemas.microsoft.com/office/drawing/2014/main" id="{1089E72B-5E0B-4A7B-B1D5-63DBF2800A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3">
                <a:extLst>
                  <a:ext uri="{FF2B5EF4-FFF2-40B4-BE49-F238E27FC236}">
                    <a16:creationId xmlns:a16="http://schemas.microsoft.com/office/drawing/2014/main" id="{E6B1FA15-05BC-42A4-A8E3-EC007BB85A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4">
                <a:extLst>
                  <a:ext uri="{FF2B5EF4-FFF2-40B4-BE49-F238E27FC236}">
                    <a16:creationId xmlns:a16="http://schemas.microsoft.com/office/drawing/2014/main" id="{3FA95DF3-D777-45CE-B945-F9B69373F7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5">
                <a:extLst>
                  <a:ext uri="{FF2B5EF4-FFF2-40B4-BE49-F238E27FC236}">
                    <a16:creationId xmlns:a16="http://schemas.microsoft.com/office/drawing/2014/main" id="{3867F6B6-DE9E-4ABD-BBFD-2995B4FE4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6">
                <a:extLst>
                  <a:ext uri="{FF2B5EF4-FFF2-40B4-BE49-F238E27FC236}">
                    <a16:creationId xmlns:a16="http://schemas.microsoft.com/office/drawing/2014/main" id="{3271F19E-3C70-4436-882F-32CBC8A712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7">
                <a:extLst>
                  <a:ext uri="{FF2B5EF4-FFF2-40B4-BE49-F238E27FC236}">
                    <a16:creationId xmlns:a16="http://schemas.microsoft.com/office/drawing/2014/main" id="{9F904329-A103-4376-B05C-ABA55C2432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8">
                <a:extLst>
                  <a:ext uri="{FF2B5EF4-FFF2-40B4-BE49-F238E27FC236}">
                    <a16:creationId xmlns:a16="http://schemas.microsoft.com/office/drawing/2014/main" id="{C030A4A6-EE88-42FA-917F-3042043EA7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9">
                <a:extLst>
                  <a:ext uri="{FF2B5EF4-FFF2-40B4-BE49-F238E27FC236}">
                    <a16:creationId xmlns:a16="http://schemas.microsoft.com/office/drawing/2014/main" id="{0B5C4106-7855-4ED0-BE06-583DA99E6A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60">
                <a:extLst>
                  <a:ext uri="{FF2B5EF4-FFF2-40B4-BE49-F238E27FC236}">
                    <a16:creationId xmlns:a16="http://schemas.microsoft.com/office/drawing/2014/main" id="{96083783-CB18-492E-9548-7CB5B64A9D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1">
                <a:extLst>
                  <a:ext uri="{FF2B5EF4-FFF2-40B4-BE49-F238E27FC236}">
                    <a16:creationId xmlns:a16="http://schemas.microsoft.com/office/drawing/2014/main" id="{5114EA78-B6C8-47F8-9F10-11EA180525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2">
                <a:extLst>
                  <a:ext uri="{FF2B5EF4-FFF2-40B4-BE49-F238E27FC236}">
                    <a16:creationId xmlns:a16="http://schemas.microsoft.com/office/drawing/2014/main" id="{3658D842-8770-4721-B0E7-7ABC52F071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3">
                <a:extLst>
                  <a:ext uri="{FF2B5EF4-FFF2-40B4-BE49-F238E27FC236}">
                    <a16:creationId xmlns:a16="http://schemas.microsoft.com/office/drawing/2014/main" id="{26601BF5-528D-404B-9A2E-C9B65D2BB4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4">
                <a:extLst>
                  <a:ext uri="{FF2B5EF4-FFF2-40B4-BE49-F238E27FC236}">
                    <a16:creationId xmlns:a16="http://schemas.microsoft.com/office/drawing/2014/main" id="{9B37E15D-3CEB-4C62-9F95-CBD41A0D20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5">
                <a:extLst>
                  <a:ext uri="{FF2B5EF4-FFF2-40B4-BE49-F238E27FC236}">
                    <a16:creationId xmlns:a16="http://schemas.microsoft.com/office/drawing/2014/main" id="{2C73B311-9234-48B7-97B6-FD11AF7625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6">
                <a:extLst>
                  <a:ext uri="{FF2B5EF4-FFF2-40B4-BE49-F238E27FC236}">
                    <a16:creationId xmlns:a16="http://schemas.microsoft.com/office/drawing/2014/main" id="{7D674787-544F-4BCD-87DC-4CAC6DEECE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7">
                <a:extLst>
                  <a:ext uri="{FF2B5EF4-FFF2-40B4-BE49-F238E27FC236}">
                    <a16:creationId xmlns:a16="http://schemas.microsoft.com/office/drawing/2014/main" id="{E793B859-7190-4361-9E55-0E59123529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8">
                <a:extLst>
                  <a:ext uri="{FF2B5EF4-FFF2-40B4-BE49-F238E27FC236}">
                    <a16:creationId xmlns:a16="http://schemas.microsoft.com/office/drawing/2014/main" id="{E678F3B0-C263-43BB-81BA-2934D5E0ACA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9">
                <a:extLst>
                  <a:ext uri="{FF2B5EF4-FFF2-40B4-BE49-F238E27FC236}">
                    <a16:creationId xmlns:a16="http://schemas.microsoft.com/office/drawing/2014/main" id="{BAFE7EFE-6FA6-40DE-9A17-D3D6569DA0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70">
                <a:extLst>
                  <a:ext uri="{FF2B5EF4-FFF2-40B4-BE49-F238E27FC236}">
                    <a16:creationId xmlns:a16="http://schemas.microsoft.com/office/drawing/2014/main" id="{ACBF030C-0757-49C1-A319-4A8E33DF467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1">
                <a:extLst>
                  <a:ext uri="{FF2B5EF4-FFF2-40B4-BE49-F238E27FC236}">
                    <a16:creationId xmlns:a16="http://schemas.microsoft.com/office/drawing/2014/main" id="{FEF03FC2-5C19-452D-8092-019B570088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2">
                <a:extLst>
                  <a:ext uri="{FF2B5EF4-FFF2-40B4-BE49-F238E27FC236}">
                    <a16:creationId xmlns:a16="http://schemas.microsoft.com/office/drawing/2014/main" id="{D63FC52E-B9C3-4D75-B38A-7739FB42D5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3">
                <a:extLst>
                  <a:ext uri="{FF2B5EF4-FFF2-40B4-BE49-F238E27FC236}">
                    <a16:creationId xmlns:a16="http://schemas.microsoft.com/office/drawing/2014/main" id="{D7CB10BA-089D-48C0-827C-84D8278550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4">
                <a:extLst>
                  <a:ext uri="{FF2B5EF4-FFF2-40B4-BE49-F238E27FC236}">
                    <a16:creationId xmlns:a16="http://schemas.microsoft.com/office/drawing/2014/main" id="{6E43E1FD-C11B-487F-87AE-1649615E99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5">
                <a:extLst>
                  <a:ext uri="{FF2B5EF4-FFF2-40B4-BE49-F238E27FC236}">
                    <a16:creationId xmlns:a16="http://schemas.microsoft.com/office/drawing/2014/main" id="{47E3CC1A-1579-453E-ADD4-B212AB28AD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6">
                <a:extLst>
                  <a:ext uri="{FF2B5EF4-FFF2-40B4-BE49-F238E27FC236}">
                    <a16:creationId xmlns:a16="http://schemas.microsoft.com/office/drawing/2014/main" id="{9E65A64A-C034-449D-85EB-5CF2C3F7B6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7">
                <a:extLst>
                  <a:ext uri="{FF2B5EF4-FFF2-40B4-BE49-F238E27FC236}">
                    <a16:creationId xmlns:a16="http://schemas.microsoft.com/office/drawing/2014/main" id="{37081C14-1529-449A-9A33-DD25B25790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8">
                <a:extLst>
                  <a:ext uri="{FF2B5EF4-FFF2-40B4-BE49-F238E27FC236}">
                    <a16:creationId xmlns:a16="http://schemas.microsoft.com/office/drawing/2014/main" id="{2DF22376-3028-4003-A3D6-B655D927934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9">
                <a:extLst>
                  <a:ext uri="{FF2B5EF4-FFF2-40B4-BE49-F238E27FC236}">
                    <a16:creationId xmlns:a16="http://schemas.microsoft.com/office/drawing/2014/main" id="{05914E16-D362-4107-A991-BF53E5EF4A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80">
                <a:extLst>
                  <a:ext uri="{FF2B5EF4-FFF2-40B4-BE49-F238E27FC236}">
                    <a16:creationId xmlns:a16="http://schemas.microsoft.com/office/drawing/2014/main" id="{568EBAAF-078D-48A6-BFE1-CE47EBFB54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1">
                <a:extLst>
                  <a:ext uri="{FF2B5EF4-FFF2-40B4-BE49-F238E27FC236}">
                    <a16:creationId xmlns:a16="http://schemas.microsoft.com/office/drawing/2014/main" id="{DE380E9F-F0A2-455D-A197-CE32A0A6EC8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2">
                <a:extLst>
                  <a:ext uri="{FF2B5EF4-FFF2-40B4-BE49-F238E27FC236}">
                    <a16:creationId xmlns:a16="http://schemas.microsoft.com/office/drawing/2014/main" id="{1A327D68-DAEC-415E-8D60-C1F7DA8BD3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3">
                <a:extLst>
                  <a:ext uri="{FF2B5EF4-FFF2-40B4-BE49-F238E27FC236}">
                    <a16:creationId xmlns:a16="http://schemas.microsoft.com/office/drawing/2014/main" id="{B577BE6F-2D0D-41EA-BADF-45B63D58B8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4">
                <a:extLst>
                  <a:ext uri="{FF2B5EF4-FFF2-40B4-BE49-F238E27FC236}">
                    <a16:creationId xmlns:a16="http://schemas.microsoft.com/office/drawing/2014/main" id="{12B70600-CDAC-4A19-9854-BBBD99C80A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5">
                <a:extLst>
                  <a:ext uri="{FF2B5EF4-FFF2-40B4-BE49-F238E27FC236}">
                    <a16:creationId xmlns:a16="http://schemas.microsoft.com/office/drawing/2014/main" id="{B47A8187-8256-4535-BFEC-C22004D4B1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6">
                <a:extLst>
                  <a:ext uri="{FF2B5EF4-FFF2-40B4-BE49-F238E27FC236}">
                    <a16:creationId xmlns:a16="http://schemas.microsoft.com/office/drawing/2014/main" id="{627219FD-3F22-4FBD-AAF3-68B71ECF4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7">
                <a:extLst>
                  <a:ext uri="{FF2B5EF4-FFF2-40B4-BE49-F238E27FC236}">
                    <a16:creationId xmlns:a16="http://schemas.microsoft.com/office/drawing/2014/main" id="{D1C36E9D-39BF-4462-BF55-43899A5B98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8">
                <a:extLst>
                  <a:ext uri="{FF2B5EF4-FFF2-40B4-BE49-F238E27FC236}">
                    <a16:creationId xmlns:a16="http://schemas.microsoft.com/office/drawing/2014/main" id="{21AA8A84-462B-409D-A9C7-D6E01B4BCE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9">
                <a:extLst>
                  <a:ext uri="{FF2B5EF4-FFF2-40B4-BE49-F238E27FC236}">
                    <a16:creationId xmlns:a16="http://schemas.microsoft.com/office/drawing/2014/main" id="{B3320CF2-8A2E-4E92-8A15-7BE7A55BAD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90">
                <a:extLst>
                  <a:ext uri="{FF2B5EF4-FFF2-40B4-BE49-F238E27FC236}">
                    <a16:creationId xmlns:a16="http://schemas.microsoft.com/office/drawing/2014/main" id="{35588BDD-84FF-4561-B833-2D9A366A5E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1">
                <a:extLst>
                  <a:ext uri="{FF2B5EF4-FFF2-40B4-BE49-F238E27FC236}">
                    <a16:creationId xmlns:a16="http://schemas.microsoft.com/office/drawing/2014/main" id="{54CE5210-E036-4A10-B912-28861B922A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2">
                <a:extLst>
                  <a:ext uri="{FF2B5EF4-FFF2-40B4-BE49-F238E27FC236}">
                    <a16:creationId xmlns:a16="http://schemas.microsoft.com/office/drawing/2014/main" id="{E0FD424B-38D2-4BFD-A70B-A18F77DE38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3">
                <a:extLst>
                  <a:ext uri="{FF2B5EF4-FFF2-40B4-BE49-F238E27FC236}">
                    <a16:creationId xmlns:a16="http://schemas.microsoft.com/office/drawing/2014/main" id="{A5D170F8-5454-455A-BA20-FDA6EE0077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4">
                <a:extLst>
                  <a:ext uri="{FF2B5EF4-FFF2-40B4-BE49-F238E27FC236}">
                    <a16:creationId xmlns:a16="http://schemas.microsoft.com/office/drawing/2014/main" id="{5EEBF361-DEB5-4CA4-94AA-E2090C5511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5">
                <a:extLst>
                  <a:ext uri="{FF2B5EF4-FFF2-40B4-BE49-F238E27FC236}">
                    <a16:creationId xmlns:a16="http://schemas.microsoft.com/office/drawing/2014/main" id="{38100B1B-723B-4CA6-8F8C-4763437C81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6">
                <a:extLst>
                  <a:ext uri="{FF2B5EF4-FFF2-40B4-BE49-F238E27FC236}">
                    <a16:creationId xmlns:a16="http://schemas.microsoft.com/office/drawing/2014/main" id="{DD202096-00B6-46FB-AAA3-3789996D00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7">
                <a:extLst>
                  <a:ext uri="{FF2B5EF4-FFF2-40B4-BE49-F238E27FC236}">
                    <a16:creationId xmlns:a16="http://schemas.microsoft.com/office/drawing/2014/main" id="{4B205A23-1748-4331-8482-10947EA120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8">
                <a:extLst>
                  <a:ext uri="{FF2B5EF4-FFF2-40B4-BE49-F238E27FC236}">
                    <a16:creationId xmlns:a16="http://schemas.microsoft.com/office/drawing/2014/main" id="{7929C4E0-39F1-4247-8BE9-9C54C90FC4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9">
                <a:extLst>
                  <a:ext uri="{FF2B5EF4-FFF2-40B4-BE49-F238E27FC236}">
                    <a16:creationId xmlns:a16="http://schemas.microsoft.com/office/drawing/2014/main" id="{037E5E45-594A-4E96-9CC8-872F1118A6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100">
                <a:extLst>
                  <a:ext uri="{FF2B5EF4-FFF2-40B4-BE49-F238E27FC236}">
                    <a16:creationId xmlns:a16="http://schemas.microsoft.com/office/drawing/2014/main" id="{E986DAB7-9B0F-4DAE-A243-B88153C90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1">
                <a:extLst>
                  <a:ext uri="{FF2B5EF4-FFF2-40B4-BE49-F238E27FC236}">
                    <a16:creationId xmlns:a16="http://schemas.microsoft.com/office/drawing/2014/main" id="{BEB0B7C2-2F5B-4B9C-897A-4A51B85120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2">
                <a:extLst>
                  <a:ext uri="{FF2B5EF4-FFF2-40B4-BE49-F238E27FC236}">
                    <a16:creationId xmlns:a16="http://schemas.microsoft.com/office/drawing/2014/main" id="{96E28580-433C-40A0-80EC-E6BAF5450E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3">
                <a:extLst>
                  <a:ext uri="{FF2B5EF4-FFF2-40B4-BE49-F238E27FC236}">
                    <a16:creationId xmlns:a16="http://schemas.microsoft.com/office/drawing/2014/main" id="{3291B3CA-E4BC-40AC-A0A1-E1125ADDC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4">
                <a:extLst>
                  <a:ext uri="{FF2B5EF4-FFF2-40B4-BE49-F238E27FC236}">
                    <a16:creationId xmlns:a16="http://schemas.microsoft.com/office/drawing/2014/main" id="{0E3A748F-0BEE-4B15-81B1-D1A55041BE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5">
                <a:extLst>
                  <a:ext uri="{FF2B5EF4-FFF2-40B4-BE49-F238E27FC236}">
                    <a16:creationId xmlns:a16="http://schemas.microsoft.com/office/drawing/2014/main" id="{C7B6C1FA-5839-4F05-AA71-3B0CA96D65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6">
                <a:extLst>
                  <a:ext uri="{FF2B5EF4-FFF2-40B4-BE49-F238E27FC236}">
                    <a16:creationId xmlns:a16="http://schemas.microsoft.com/office/drawing/2014/main" id="{AF18AEF3-9185-454F-B49E-87B90FC021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7">
                <a:extLst>
                  <a:ext uri="{FF2B5EF4-FFF2-40B4-BE49-F238E27FC236}">
                    <a16:creationId xmlns:a16="http://schemas.microsoft.com/office/drawing/2014/main" id="{1CD8C5AB-FF5F-4AEA-BB32-FC9E5BBFD7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8">
                <a:extLst>
                  <a:ext uri="{FF2B5EF4-FFF2-40B4-BE49-F238E27FC236}">
                    <a16:creationId xmlns:a16="http://schemas.microsoft.com/office/drawing/2014/main" id="{26B398A2-C7FD-4986-82C0-7464FB012D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9">
                <a:extLst>
                  <a:ext uri="{FF2B5EF4-FFF2-40B4-BE49-F238E27FC236}">
                    <a16:creationId xmlns:a16="http://schemas.microsoft.com/office/drawing/2014/main" id="{EAA15AF1-512E-43BB-B19D-93416AE60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10">
                <a:extLst>
                  <a:ext uri="{FF2B5EF4-FFF2-40B4-BE49-F238E27FC236}">
                    <a16:creationId xmlns:a16="http://schemas.microsoft.com/office/drawing/2014/main" id="{D474BA6D-20C0-449F-95A6-F356E52B50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1">
                <a:extLst>
                  <a:ext uri="{FF2B5EF4-FFF2-40B4-BE49-F238E27FC236}">
                    <a16:creationId xmlns:a16="http://schemas.microsoft.com/office/drawing/2014/main" id="{39825743-4626-4E66-A129-CC8152132B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2">
                <a:extLst>
                  <a:ext uri="{FF2B5EF4-FFF2-40B4-BE49-F238E27FC236}">
                    <a16:creationId xmlns:a16="http://schemas.microsoft.com/office/drawing/2014/main" id="{76E63148-341F-4844-95C1-881B7273E9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3">
                <a:extLst>
                  <a:ext uri="{FF2B5EF4-FFF2-40B4-BE49-F238E27FC236}">
                    <a16:creationId xmlns:a16="http://schemas.microsoft.com/office/drawing/2014/main" id="{9DF00BF6-90B8-4A67-BB37-717AFA6E95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4">
                <a:extLst>
                  <a:ext uri="{FF2B5EF4-FFF2-40B4-BE49-F238E27FC236}">
                    <a16:creationId xmlns:a16="http://schemas.microsoft.com/office/drawing/2014/main" id="{E6D41F55-4752-46FD-8A29-324FDA2FAD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5">
                <a:extLst>
                  <a:ext uri="{FF2B5EF4-FFF2-40B4-BE49-F238E27FC236}">
                    <a16:creationId xmlns:a16="http://schemas.microsoft.com/office/drawing/2014/main" id="{1F5E3E08-6212-4479-BEB1-B02AECE4FA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6">
                <a:extLst>
                  <a:ext uri="{FF2B5EF4-FFF2-40B4-BE49-F238E27FC236}">
                    <a16:creationId xmlns:a16="http://schemas.microsoft.com/office/drawing/2014/main" id="{3961D6BA-3763-46AD-8573-5E05A05EC2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7">
                <a:extLst>
                  <a:ext uri="{FF2B5EF4-FFF2-40B4-BE49-F238E27FC236}">
                    <a16:creationId xmlns:a16="http://schemas.microsoft.com/office/drawing/2014/main" id="{9F3B156B-E2C3-4199-8717-492E6FFBF0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8">
                <a:extLst>
                  <a:ext uri="{FF2B5EF4-FFF2-40B4-BE49-F238E27FC236}">
                    <a16:creationId xmlns:a16="http://schemas.microsoft.com/office/drawing/2014/main" id="{A1066EDA-DCEF-46CD-A310-3BFF10FD8C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9">
                <a:extLst>
                  <a:ext uri="{FF2B5EF4-FFF2-40B4-BE49-F238E27FC236}">
                    <a16:creationId xmlns:a16="http://schemas.microsoft.com/office/drawing/2014/main" id="{A75B6D2A-DD24-4240-8CBB-A7C3F05588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20">
                <a:extLst>
                  <a:ext uri="{FF2B5EF4-FFF2-40B4-BE49-F238E27FC236}">
                    <a16:creationId xmlns:a16="http://schemas.microsoft.com/office/drawing/2014/main" id="{E2A702B9-FED8-41A4-9CCF-CF58C9B917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1">
                <a:extLst>
                  <a:ext uri="{FF2B5EF4-FFF2-40B4-BE49-F238E27FC236}">
                    <a16:creationId xmlns:a16="http://schemas.microsoft.com/office/drawing/2014/main" id="{9638C70D-63C6-4CC4-A26A-21BEC74792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2">
                <a:extLst>
                  <a:ext uri="{FF2B5EF4-FFF2-40B4-BE49-F238E27FC236}">
                    <a16:creationId xmlns:a16="http://schemas.microsoft.com/office/drawing/2014/main" id="{3B1BE410-5F58-4135-987A-5C10E4C312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3">
                <a:extLst>
                  <a:ext uri="{FF2B5EF4-FFF2-40B4-BE49-F238E27FC236}">
                    <a16:creationId xmlns:a16="http://schemas.microsoft.com/office/drawing/2014/main" id="{34F8D4ED-BDDD-4B0C-B71C-33E2F30F8A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4">
                <a:extLst>
                  <a:ext uri="{FF2B5EF4-FFF2-40B4-BE49-F238E27FC236}">
                    <a16:creationId xmlns:a16="http://schemas.microsoft.com/office/drawing/2014/main" id="{20B654EC-B97A-46AB-9131-D57F9AF27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5">
                <a:extLst>
                  <a:ext uri="{FF2B5EF4-FFF2-40B4-BE49-F238E27FC236}">
                    <a16:creationId xmlns:a16="http://schemas.microsoft.com/office/drawing/2014/main" id="{D90B934D-713D-43E4-B6AB-CEAFB10966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6">
                <a:extLst>
                  <a:ext uri="{FF2B5EF4-FFF2-40B4-BE49-F238E27FC236}">
                    <a16:creationId xmlns:a16="http://schemas.microsoft.com/office/drawing/2014/main" id="{CE46A52D-68DE-4AF0-A881-BF2C058539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7">
                <a:extLst>
                  <a:ext uri="{FF2B5EF4-FFF2-40B4-BE49-F238E27FC236}">
                    <a16:creationId xmlns:a16="http://schemas.microsoft.com/office/drawing/2014/main" id="{A798D8E1-C4C2-429E-A395-F5C3843D2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8">
                <a:extLst>
                  <a:ext uri="{FF2B5EF4-FFF2-40B4-BE49-F238E27FC236}">
                    <a16:creationId xmlns:a16="http://schemas.microsoft.com/office/drawing/2014/main" id="{94337CC9-DBFF-4A45-A7DD-1ADFA10222A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9">
                <a:extLst>
                  <a:ext uri="{FF2B5EF4-FFF2-40B4-BE49-F238E27FC236}">
                    <a16:creationId xmlns:a16="http://schemas.microsoft.com/office/drawing/2014/main" id="{469CB0B6-C3EC-4616-9F33-1F99D0AACE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30">
                <a:extLst>
                  <a:ext uri="{FF2B5EF4-FFF2-40B4-BE49-F238E27FC236}">
                    <a16:creationId xmlns:a16="http://schemas.microsoft.com/office/drawing/2014/main" id="{A8E8F95E-F4F0-4BE5-98FE-66A4338300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1">
                <a:extLst>
                  <a:ext uri="{FF2B5EF4-FFF2-40B4-BE49-F238E27FC236}">
                    <a16:creationId xmlns:a16="http://schemas.microsoft.com/office/drawing/2014/main" id="{26701608-D28B-4654-8690-C5B1383FEC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2">
                <a:extLst>
                  <a:ext uri="{FF2B5EF4-FFF2-40B4-BE49-F238E27FC236}">
                    <a16:creationId xmlns:a16="http://schemas.microsoft.com/office/drawing/2014/main" id="{5D0C9194-4680-4C99-808A-D19B2933C7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3">
                <a:extLst>
                  <a:ext uri="{FF2B5EF4-FFF2-40B4-BE49-F238E27FC236}">
                    <a16:creationId xmlns:a16="http://schemas.microsoft.com/office/drawing/2014/main" id="{1C7D02B7-DA26-4B32-99C9-52397236DD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4">
                <a:extLst>
                  <a:ext uri="{FF2B5EF4-FFF2-40B4-BE49-F238E27FC236}">
                    <a16:creationId xmlns:a16="http://schemas.microsoft.com/office/drawing/2014/main" id="{710756F7-67C3-47DF-95F0-1CB4A4F06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5">
                <a:extLst>
                  <a:ext uri="{FF2B5EF4-FFF2-40B4-BE49-F238E27FC236}">
                    <a16:creationId xmlns:a16="http://schemas.microsoft.com/office/drawing/2014/main" id="{030268F7-2F34-456C-8B85-81571FBE50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6">
                <a:extLst>
                  <a:ext uri="{FF2B5EF4-FFF2-40B4-BE49-F238E27FC236}">
                    <a16:creationId xmlns:a16="http://schemas.microsoft.com/office/drawing/2014/main" id="{CB1F7944-9B39-4AE4-8559-5832D31213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7">
                <a:extLst>
                  <a:ext uri="{FF2B5EF4-FFF2-40B4-BE49-F238E27FC236}">
                    <a16:creationId xmlns:a16="http://schemas.microsoft.com/office/drawing/2014/main" id="{FB8EA182-9711-451E-953F-B95027E541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8">
                <a:extLst>
                  <a:ext uri="{FF2B5EF4-FFF2-40B4-BE49-F238E27FC236}">
                    <a16:creationId xmlns:a16="http://schemas.microsoft.com/office/drawing/2014/main" id="{50DEA0EE-01D7-4304-BDC2-C245987DBB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9">
                <a:extLst>
                  <a:ext uri="{FF2B5EF4-FFF2-40B4-BE49-F238E27FC236}">
                    <a16:creationId xmlns:a16="http://schemas.microsoft.com/office/drawing/2014/main" id="{B0DC9C71-D41B-4A80-8B88-1692BA1ABC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40">
                <a:extLst>
                  <a:ext uri="{FF2B5EF4-FFF2-40B4-BE49-F238E27FC236}">
                    <a16:creationId xmlns:a16="http://schemas.microsoft.com/office/drawing/2014/main" id="{1ADFE766-6EBC-45A0-92D0-B1639BD514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1">
                <a:extLst>
                  <a:ext uri="{FF2B5EF4-FFF2-40B4-BE49-F238E27FC236}">
                    <a16:creationId xmlns:a16="http://schemas.microsoft.com/office/drawing/2014/main" id="{8CE7F51F-5767-4DDC-B68C-CB42BB637F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2">
                <a:extLst>
                  <a:ext uri="{FF2B5EF4-FFF2-40B4-BE49-F238E27FC236}">
                    <a16:creationId xmlns:a16="http://schemas.microsoft.com/office/drawing/2014/main" id="{99E40C21-3569-4A29-99F2-4E461BA8459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3">
                <a:extLst>
                  <a:ext uri="{FF2B5EF4-FFF2-40B4-BE49-F238E27FC236}">
                    <a16:creationId xmlns:a16="http://schemas.microsoft.com/office/drawing/2014/main" id="{5ED7FD0F-3A06-4AF6-BD4C-45F9A23682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4">
                <a:extLst>
                  <a:ext uri="{FF2B5EF4-FFF2-40B4-BE49-F238E27FC236}">
                    <a16:creationId xmlns:a16="http://schemas.microsoft.com/office/drawing/2014/main" id="{C9C55822-0114-4D60-B562-92E9C6FDC3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5">
                <a:extLst>
                  <a:ext uri="{FF2B5EF4-FFF2-40B4-BE49-F238E27FC236}">
                    <a16:creationId xmlns:a16="http://schemas.microsoft.com/office/drawing/2014/main" id="{0E562EEA-40B4-4328-916B-FFD754564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6">
                <a:extLst>
                  <a:ext uri="{FF2B5EF4-FFF2-40B4-BE49-F238E27FC236}">
                    <a16:creationId xmlns:a16="http://schemas.microsoft.com/office/drawing/2014/main" id="{F04C3603-3CCB-46C3-B402-FC0549C161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7">
                <a:extLst>
                  <a:ext uri="{FF2B5EF4-FFF2-40B4-BE49-F238E27FC236}">
                    <a16:creationId xmlns:a16="http://schemas.microsoft.com/office/drawing/2014/main" id="{76F3BCF2-B227-4997-B41D-C90B935333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8">
                <a:extLst>
                  <a:ext uri="{FF2B5EF4-FFF2-40B4-BE49-F238E27FC236}">
                    <a16:creationId xmlns:a16="http://schemas.microsoft.com/office/drawing/2014/main" id="{81C159A0-FE2E-48A5-B8BA-4D0D92CD4D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9">
                <a:extLst>
                  <a:ext uri="{FF2B5EF4-FFF2-40B4-BE49-F238E27FC236}">
                    <a16:creationId xmlns:a16="http://schemas.microsoft.com/office/drawing/2014/main" id="{922886A1-6C7C-4CCE-8253-34E190758A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50">
                <a:extLst>
                  <a:ext uri="{FF2B5EF4-FFF2-40B4-BE49-F238E27FC236}">
                    <a16:creationId xmlns:a16="http://schemas.microsoft.com/office/drawing/2014/main" id="{8DD75A7A-7696-4CC8-87F1-E959F142EA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1">
                <a:extLst>
                  <a:ext uri="{FF2B5EF4-FFF2-40B4-BE49-F238E27FC236}">
                    <a16:creationId xmlns:a16="http://schemas.microsoft.com/office/drawing/2014/main" id="{46D07B79-76B1-43A3-B5ED-13FDEF5279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2">
                <a:extLst>
                  <a:ext uri="{FF2B5EF4-FFF2-40B4-BE49-F238E27FC236}">
                    <a16:creationId xmlns:a16="http://schemas.microsoft.com/office/drawing/2014/main" id="{5D5BDC36-BFD2-41B3-9D3C-538BC54371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3">
                <a:extLst>
                  <a:ext uri="{FF2B5EF4-FFF2-40B4-BE49-F238E27FC236}">
                    <a16:creationId xmlns:a16="http://schemas.microsoft.com/office/drawing/2014/main" id="{67224EB4-582B-476A-A4B5-A1B630CC89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4">
                <a:extLst>
                  <a:ext uri="{FF2B5EF4-FFF2-40B4-BE49-F238E27FC236}">
                    <a16:creationId xmlns:a16="http://schemas.microsoft.com/office/drawing/2014/main" id="{683F886C-8EBD-434A-B0DB-9306284B40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5">
                <a:extLst>
                  <a:ext uri="{FF2B5EF4-FFF2-40B4-BE49-F238E27FC236}">
                    <a16:creationId xmlns:a16="http://schemas.microsoft.com/office/drawing/2014/main" id="{80D19D1C-3008-48D7-A256-9F0A1B94F9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6">
                <a:extLst>
                  <a:ext uri="{FF2B5EF4-FFF2-40B4-BE49-F238E27FC236}">
                    <a16:creationId xmlns:a16="http://schemas.microsoft.com/office/drawing/2014/main" id="{B0A181EE-0682-46FC-BFF8-70DD7CA943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7">
                <a:extLst>
                  <a:ext uri="{FF2B5EF4-FFF2-40B4-BE49-F238E27FC236}">
                    <a16:creationId xmlns:a16="http://schemas.microsoft.com/office/drawing/2014/main" id="{D2CDCA4D-0F0D-4B0C-B66B-5D39148F97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8">
                <a:extLst>
                  <a:ext uri="{FF2B5EF4-FFF2-40B4-BE49-F238E27FC236}">
                    <a16:creationId xmlns:a16="http://schemas.microsoft.com/office/drawing/2014/main" id="{90B64FD5-7064-4AB8-8366-E55CE5A36F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9">
                <a:extLst>
                  <a:ext uri="{FF2B5EF4-FFF2-40B4-BE49-F238E27FC236}">
                    <a16:creationId xmlns:a16="http://schemas.microsoft.com/office/drawing/2014/main" id="{0DD280A3-4713-4AA6-91F5-504C9FC587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60">
                <a:extLst>
                  <a:ext uri="{FF2B5EF4-FFF2-40B4-BE49-F238E27FC236}">
                    <a16:creationId xmlns:a16="http://schemas.microsoft.com/office/drawing/2014/main" id="{0CFBBAF7-043D-48F1-82CE-D336D8EF39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1">
                <a:extLst>
                  <a:ext uri="{FF2B5EF4-FFF2-40B4-BE49-F238E27FC236}">
                    <a16:creationId xmlns:a16="http://schemas.microsoft.com/office/drawing/2014/main" id="{F59317BD-489D-49AF-AE18-A9BC1A104E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2">
                <a:extLst>
                  <a:ext uri="{FF2B5EF4-FFF2-40B4-BE49-F238E27FC236}">
                    <a16:creationId xmlns:a16="http://schemas.microsoft.com/office/drawing/2014/main" id="{817C877C-D863-4DFE-9F4F-D4B56646C7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3">
                <a:extLst>
                  <a:ext uri="{FF2B5EF4-FFF2-40B4-BE49-F238E27FC236}">
                    <a16:creationId xmlns:a16="http://schemas.microsoft.com/office/drawing/2014/main" id="{D47D5336-3BDE-4F90-84B3-8F7DB04C2F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4">
                <a:extLst>
                  <a:ext uri="{FF2B5EF4-FFF2-40B4-BE49-F238E27FC236}">
                    <a16:creationId xmlns:a16="http://schemas.microsoft.com/office/drawing/2014/main" id="{760B0334-DB87-49FB-B0BE-917A873AE9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5">
                <a:extLst>
                  <a:ext uri="{FF2B5EF4-FFF2-40B4-BE49-F238E27FC236}">
                    <a16:creationId xmlns:a16="http://schemas.microsoft.com/office/drawing/2014/main" id="{EE013F09-5479-4E42-989A-09750346E7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6">
                <a:extLst>
                  <a:ext uri="{FF2B5EF4-FFF2-40B4-BE49-F238E27FC236}">
                    <a16:creationId xmlns:a16="http://schemas.microsoft.com/office/drawing/2014/main" id="{CD8BDCBF-980D-4686-AFA3-07DE51E266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7">
                <a:extLst>
                  <a:ext uri="{FF2B5EF4-FFF2-40B4-BE49-F238E27FC236}">
                    <a16:creationId xmlns:a16="http://schemas.microsoft.com/office/drawing/2014/main" id="{03F4CF09-E2ED-401F-99AA-5BC741CF25C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8">
                <a:extLst>
                  <a:ext uri="{FF2B5EF4-FFF2-40B4-BE49-F238E27FC236}">
                    <a16:creationId xmlns:a16="http://schemas.microsoft.com/office/drawing/2014/main" id="{C0C05583-EB81-4B3C-A2C4-B474F9EA36C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9">
                <a:extLst>
                  <a:ext uri="{FF2B5EF4-FFF2-40B4-BE49-F238E27FC236}">
                    <a16:creationId xmlns:a16="http://schemas.microsoft.com/office/drawing/2014/main" id="{FD4BF185-2E28-487C-AB89-78DFFCFEBB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70">
                <a:extLst>
                  <a:ext uri="{FF2B5EF4-FFF2-40B4-BE49-F238E27FC236}">
                    <a16:creationId xmlns:a16="http://schemas.microsoft.com/office/drawing/2014/main" id="{86CE10F9-CB01-4752-B9FC-49CB0C1950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1">
                <a:extLst>
                  <a:ext uri="{FF2B5EF4-FFF2-40B4-BE49-F238E27FC236}">
                    <a16:creationId xmlns:a16="http://schemas.microsoft.com/office/drawing/2014/main" id="{2CDCE47F-38FC-465D-9F7A-8A8506ED15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2">
                <a:extLst>
                  <a:ext uri="{FF2B5EF4-FFF2-40B4-BE49-F238E27FC236}">
                    <a16:creationId xmlns:a16="http://schemas.microsoft.com/office/drawing/2014/main" id="{1E2DC017-FB00-41D6-86CA-36D38D1C2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3">
                <a:extLst>
                  <a:ext uri="{FF2B5EF4-FFF2-40B4-BE49-F238E27FC236}">
                    <a16:creationId xmlns:a16="http://schemas.microsoft.com/office/drawing/2014/main" id="{BA33201B-1444-4592-AABC-10EA84B7F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4">
                <a:extLst>
                  <a:ext uri="{FF2B5EF4-FFF2-40B4-BE49-F238E27FC236}">
                    <a16:creationId xmlns:a16="http://schemas.microsoft.com/office/drawing/2014/main" id="{E314E508-B0CE-4F28-A961-EAE0865969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5">
                <a:extLst>
                  <a:ext uri="{FF2B5EF4-FFF2-40B4-BE49-F238E27FC236}">
                    <a16:creationId xmlns:a16="http://schemas.microsoft.com/office/drawing/2014/main" id="{A4B29ED5-8BA2-4D2A-AAAB-3E400FF3AC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6">
                <a:extLst>
                  <a:ext uri="{FF2B5EF4-FFF2-40B4-BE49-F238E27FC236}">
                    <a16:creationId xmlns:a16="http://schemas.microsoft.com/office/drawing/2014/main" id="{DC33E67C-A90A-451C-9A51-B403B6D6A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7">
                <a:extLst>
                  <a:ext uri="{FF2B5EF4-FFF2-40B4-BE49-F238E27FC236}">
                    <a16:creationId xmlns:a16="http://schemas.microsoft.com/office/drawing/2014/main" id="{2719A1DD-170B-4334-9860-0AE4FC8B173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8">
                <a:extLst>
                  <a:ext uri="{FF2B5EF4-FFF2-40B4-BE49-F238E27FC236}">
                    <a16:creationId xmlns:a16="http://schemas.microsoft.com/office/drawing/2014/main" id="{D1A72E64-9E70-4491-AE0E-826E0F919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9">
                <a:extLst>
                  <a:ext uri="{FF2B5EF4-FFF2-40B4-BE49-F238E27FC236}">
                    <a16:creationId xmlns:a16="http://schemas.microsoft.com/office/drawing/2014/main" id="{49C57BC2-D803-4BC9-A2B4-A5A094DA5F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80">
                <a:extLst>
                  <a:ext uri="{FF2B5EF4-FFF2-40B4-BE49-F238E27FC236}">
                    <a16:creationId xmlns:a16="http://schemas.microsoft.com/office/drawing/2014/main" id="{05F7FF2A-3D9D-4987-83F8-B566D33C6F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1">
                <a:extLst>
                  <a:ext uri="{FF2B5EF4-FFF2-40B4-BE49-F238E27FC236}">
                    <a16:creationId xmlns:a16="http://schemas.microsoft.com/office/drawing/2014/main" id="{71431EF2-AAD4-4BF7-9039-93751E2117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2">
                <a:extLst>
                  <a:ext uri="{FF2B5EF4-FFF2-40B4-BE49-F238E27FC236}">
                    <a16:creationId xmlns:a16="http://schemas.microsoft.com/office/drawing/2014/main" id="{86BED762-1236-48D9-8583-0CDD1D10DD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3">
                <a:extLst>
                  <a:ext uri="{FF2B5EF4-FFF2-40B4-BE49-F238E27FC236}">
                    <a16:creationId xmlns:a16="http://schemas.microsoft.com/office/drawing/2014/main" id="{5D75A30E-EDCE-44D0-96AF-5E95129016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4">
                <a:extLst>
                  <a:ext uri="{FF2B5EF4-FFF2-40B4-BE49-F238E27FC236}">
                    <a16:creationId xmlns:a16="http://schemas.microsoft.com/office/drawing/2014/main" id="{13DA0A82-395A-460D-9424-BB6C5D6D19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5">
                <a:extLst>
                  <a:ext uri="{FF2B5EF4-FFF2-40B4-BE49-F238E27FC236}">
                    <a16:creationId xmlns:a16="http://schemas.microsoft.com/office/drawing/2014/main" id="{0A9CCD6D-6D80-43F4-82E0-B5250FC9AD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6">
                <a:extLst>
                  <a:ext uri="{FF2B5EF4-FFF2-40B4-BE49-F238E27FC236}">
                    <a16:creationId xmlns:a16="http://schemas.microsoft.com/office/drawing/2014/main" id="{4AC6186D-2B97-4E4E-94DD-782779D124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7">
                <a:extLst>
                  <a:ext uri="{FF2B5EF4-FFF2-40B4-BE49-F238E27FC236}">
                    <a16:creationId xmlns:a16="http://schemas.microsoft.com/office/drawing/2014/main" id="{96190FB3-0CA1-4314-B968-9201200CD7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8">
                <a:extLst>
                  <a:ext uri="{FF2B5EF4-FFF2-40B4-BE49-F238E27FC236}">
                    <a16:creationId xmlns:a16="http://schemas.microsoft.com/office/drawing/2014/main" id="{B31CA43D-F132-45FF-864A-675717E28C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9">
                <a:extLst>
                  <a:ext uri="{FF2B5EF4-FFF2-40B4-BE49-F238E27FC236}">
                    <a16:creationId xmlns:a16="http://schemas.microsoft.com/office/drawing/2014/main" id="{8890E694-D8EE-4B7A-9D19-ABCDBACBD4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90">
                <a:extLst>
                  <a:ext uri="{FF2B5EF4-FFF2-40B4-BE49-F238E27FC236}">
                    <a16:creationId xmlns:a16="http://schemas.microsoft.com/office/drawing/2014/main" id="{6E34B16F-95A0-4FF6-B6E6-1709A78087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1">
                <a:extLst>
                  <a:ext uri="{FF2B5EF4-FFF2-40B4-BE49-F238E27FC236}">
                    <a16:creationId xmlns:a16="http://schemas.microsoft.com/office/drawing/2014/main" id="{9189DAEB-CABB-497B-B45A-70C0EDCC7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2">
                <a:extLst>
                  <a:ext uri="{FF2B5EF4-FFF2-40B4-BE49-F238E27FC236}">
                    <a16:creationId xmlns:a16="http://schemas.microsoft.com/office/drawing/2014/main" id="{1F428E80-41FF-4F9F-84FD-1EAC5435C7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3">
                <a:extLst>
                  <a:ext uri="{FF2B5EF4-FFF2-40B4-BE49-F238E27FC236}">
                    <a16:creationId xmlns:a16="http://schemas.microsoft.com/office/drawing/2014/main" id="{D600A508-B024-439D-A435-8C3C82E62A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4">
                <a:extLst>
                  <a:ext uri="{FF2B5EF4-FFF2-40B4-BE49-F238E27FC236}">
                    <a16:creationId xmlns:a16="http://schemas.microsoft.com/office/drawing/2014/main" id="{3C1ABEA8-3B5C-4FD2-B08A-898B0EFFFC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5">
                <a:extLst>
                  <a:ext uri="{FF2B5EF4-FFF2-40B4-BE49-F238E27FC236}">
                    <a16:creationId xmlns:a16="http://schemas.microsoft.com/office/drawing/2014/main" id="{FC45D7B8-CBFF-4348-A808-BF20EDF4846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6">
                <a:extLst>
                  <a:ext uri="{FF2B5EF4-FFF2-40B4-BE49-F238E27FC236}">
                    <a16:creationId xmlns:a16="http://schemas.microsoft.com/office/drawing/2014/main" id="{619EA3FE-ECA2-4075-B68B-336054F541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7">
                <a:extLst>
                  <a:ext uri="{FF2B5EF4-FFF2-40B4-BE49-F238E27FC236}">
                    <a16:creationId xmlns:a16="http://schemas.microsoft.com/office/drawing/2014/main" id="{407A6F3E-B996-44FB-BDD7-416BC32C30D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8">
                <a:extLst>
                  <a:ext uri="{FF2B5EF4-FFF2-40B4-BE49-F238E27FC236}">
                    <a16:creationId xmlns:a16="http://schemas.microsoft.com/office/drawing/2014/main" id="{89C5C443-4FF6-47C9-975C-CAC9ED1A6D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9">
                <a:extLst>
                  <a:ext uri="{FF2B5EF4-FFF2-40B4-BE49-F238E27FC236}">
                    <a16:creationId xmlns:a16="http://schemas.microsoft.com/office/drawing/2014/main" id="{7AF81E3B-5B8B-4FA6-B9AD-5B0DD124090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200">
                <a:extLst>
                  <a:ext uri="{FF2B5EF4-FFF2-40B4-BE49-F238E27FC236}">
                    <a16:creationId xmlns:a16="http://schemas.microsoft.com/office/drawing/2014/main" id="{BCEF2F7A-B1DC-4EE7-B200-B35DFAFE84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1">
                <a:extLst>
                  <a:ext uri="{FF2B5EF4-FFF2-40B4-BE49-F238E27FC236}">
                    <a16:creationId xmlns:a16="http://schemas.microsoft.com/office/drawing/2014/main" id="{D1031529-B05B-4793-8A9D-40DBD0004C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2">
                <a:extLst>
                  <a:ext uri="{FF2B5EF4-FFF2-40B4-BE49-F238E27FC236}">
                    <a16:creationId xmlns:a16="http://schemas.microsoft.com/office/drawing/2014/main" id="{735B3303-1743-445E-A98C-72B1E78F19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3">
                <a:extLst>
                  <a:ext uri="{FF2B5EF4-FFF2-40B4-BE49-F238E27FC236}">
                    <a16:creationId xmlns:a16="http://schemas.microsoft.com/office/drawing/2014/main" id="{77658875-0051-491E-AA8B-38921E19B1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4">
                <a:extLst>
                  <a:ext uri="{FF2B5EF4-FFF2-40B4-BE49-F238E27FC236}">
                    <a16:creationId xmlns:a16="http://schemas.microsoft.com/office/drawing/2014/main" id="{3B175616-FCEB-474D-9A6A-A98B8327D3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6" name="Freeform 206">
              <a:extLst>
                <a:ext uri="{FF2B5EF4-FFF2-40B4-BE49-F238E27FC236}">
                  <a16:creationId xmlns:a16="http://schemas.microsoft.com/office/drawing/2014/main" id="{DA776A13-48BC-4CAA-A923-3801572E1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7">
              <a:extLst>
                <a:ext uri="{FF2B5EF4-FFF2-40B4-BE49-F238E27FC236}">
                  <a16:creationId xmlns:a16="http://schemas.microsoft.com/office/drawing/2014/main" id="{2D77AFD6-AA6F-4378-A793-80944F5BA0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08">
              <a:extLst>
                <a:ext uri="{FF2B5EF4-FFF2-40B4-BE49-F238E27FC236}">
                  <a16:creationId xmlns:a16="http://schemas.microsoft.com/office/drawing/2014/main" id="{85307FB9-9BDF-404F-B05F-990351F9D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09">
              <a:extLst>
                <a:ext uri="{FF2B5EF4-FFF2-40B4-BE49-F238E27FC236}">
                  <a16:creationId xmlns:a16="http://schemas.microsoft.com/office/drawing/2014/main" id="{29C3ACE8-0839-40D1-A1B3-DF2E36EB1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10">
              <a:extLst>
                <a:ext uri="{FF2B5EF4-FFF2-40B4-BE49-F238E27FC236}">
                  <a16:creationId xmlns:a16="http://schemas.microsoft.com/office/drawing/2014/main" id="{77498E7E-546E-45C6-B9BA-5C20CEBD36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1">
              <a:extLst>
                <a:ext uri="{FF2B5EF4-FFF2-40B4-BE49-F238E27FC236}">
                  <a16:creationId xmlns:a16="http://schemas.microsoft.com/office/drawing/2014/main" id="{CA696B4B-E1C4-4841-8F21-A12798A574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2">
              <a:extLst>
                <a:ext uri="{FF2B5EF4-FFF2-40B4-BE49-F238E27FC236}">
                  <a16:creationId xmlns:a16="http://schemas.microsoft.com/office/drawing/2014/main" id="{B2701F59-E94A-4E60-9DF4-546C124056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3">
              <a:extLst>
                <a:ext uri="{FF2B5EF4-FFF2-40B4-BE49-F238E27FC236}">
                  <a16:creationId xmlns:a16="http://schemas.microsoft.com/office/drawing/2014/main" id="{E4EBB558-D4F3-4B18-9E22-9B5A2FF991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4">
              <a:extLst>
                <a:ext uri="{FF2B5EF4-FFF2-40B4-BE49-F238E27FC236}">
                  <a16:creationId xmlns:a16="http://schemas.microsoft.com/office/drawing/2014/main" id="{218FDDDF-6E9E-4429-B66B-53AFD235A5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5">
              <a:extLst>
                <a:ext uri="{FF2B5EF4-FFF2-40B4-BE49-F238E27FC236}">
                  <a16:creationId xmlns:a16="http://schemas.microsoft.com/office/drawing/2014/main" id="{31B3EF16-7181-4B91-A01A-15A99C6729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6">
              <a:extLst>
                <a:ext uri="{FF2B5EF4-FFF2-40B4-BE49-F238E27FC236}">
                  <a16:creationId xmlns:a16="http://schemas.microsoft.com/office/drawing/2014/main" id="{51AA0EDA-0E98-49BD-8BC7-E018194993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7">
              <a:extLst>
                <a:ext uri="{FF2B5EF4-FFF2-40B4-BE49-F238E27FC236}">
                  <a16:creationId xmlns:a16="http://schemas.microsoft.com/office/drawing/2014/main" id="{4B1F368E-C7EB-4298-9B77-8098857B91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8">
              <a:extLst>
                <a:ext uri="{FF2B5EF4-FFF2-40B4-BE49-F238E27FC236}">
                  <a16:creationId xmlns:a16="http://schemas.microsoft.com/office/drawing/2014/main" id="{F17DCB0D-AE59-471A-8A20-708B6CAD8E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9">
              <a:extLst>
                <a:ext uri="{FF2B5EF4-FFF2-40B4-BE49-F238E27FC236}">
                  <a16:creationId xmlns:a16="http://schemas.microsoft.com/office/drawing/2014/main" id="{6EAF0239-BBC1-4518-B847-332DF48434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20">
              <a:extLst>
                <a:ext uri="{FF2B5EF4-FFF2-40B4-BE49-F238E27FC236}">
                  <a16:creationId xmlns:a16="http://schemas.microsoft.com/office/drawing/2014/main" id="{05223AC1-7036-480E-B31F-D02B6963FB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1">
              <a:extLst>
                <a:ext uri="{FF2B5EF4-FFF2-40B4-BE49-F238E27FC236}">
                  <a16:creationId xmlns:a16="http://schemas.microsoft.com/office/drawing/2014/main" id="{B9F9F02A-238B-4FCE-A496-86ABF9FE57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2">
              <a:extLst>
                <a:ext uri="{FF2B5EF4-FFF2-40B4-BE49-F238E27FC236}">
                  <a16:creationId xmlns:a16="http://schemas.microsoft.com/office/drawing/2014/main" id="{4D1DB967-573E-4BDD-8FE3-CF5C3A5155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3">
              <a:extLst>
                <a:ext uri="{FF2B5EF4-FFF2-40B4-BE49-F238E27FC236}">
                  <a16:creationId xmlns:a16="http://schemas.microsoft.com/office/drawing/2014/main" id="{DE463C9F-9EF3-4F15-BBDC-A4D633BF86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4">
              <a:extLst>
                <a:ext uri="{FF2B5EF4-FFF2-40B4-BE49-F238E27FC236}">
                  <a16:creationId xmlns:a16="http://schemas.microsoft.com/office/drawing/2014/main" id="{20DA6EF0-DB39-429A-8467-F846647688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5">
              <a:extLst>
                <a:ext uri="{FF2B5EF4-FFF2-40B4-BE49-F238E27FC236}">
                  <a16:creationId xmlns:a16="http://schemas.microsoft.com/office/drawing/2014/main" id="{603696DE-85C5-4665-ACE1-7A4ED0E067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6">
              <a:extLst>
                <a:ext uri="{FF2B5EF4-FFF2-40B4-BE49-F238E27FC236}">
                  <a16:creationId xmlns:a16="http://schemas.microsoft.com/office/drawing/2014/main" id="{1047FFBB-FF16-4A64-B029-91A0A27EF9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7">
              <a:extLst>
                <a:ext uri="{FF2B5EF4-FFF2-40B4-BE49-F238E27FC236}">
                  <a16:creationId xmlns:a16="http://schemas.microsoft.com/office/drawing/2014/main" id="{DBF9B8A5-8272-47EA-A89D-B3BF377F5E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8">
              <a:extLst>
                <a:ext uri="{FF2B5EF4-FFF2-40B4-BE49-F238E27FC236}">
                  <a16:creationId xmlns:a16="http://schemas.microsoft.com/office/drawing/2014/main" id="{EA5AA9D7-689E-4137-AC89-0CAFD2C49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9">
              <a:extLst>
                <a:ext uri="{FF2B5EF4-FFF2-40B4-BE49-F238E27FC236}">
                  <a16:creationId xmlns:a16="http://schemas.microsoft.com/office/drawing/2014/main" id="{3025831A-3ABB-4212-92BE-6F1C40E2F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30">
              <a:extLst>
                <a:ext uri="{FF2B5EF4-FFF2-40B4-BE49-F238E27FC236}">
                  <a16:creationId xmlns:a16="http://schemas.microsoft.com/office/drawing/2014/main" id="{3868FDC7-C69A-4DE1-AABA-7B01B0E8C8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1">
              <a:extLst>
                <a:ext uri="{FF2B5EF4-FFF2-40B4-BE49-F238E27FC236}">
                  <a16:creationId xmlns:a16="http://schemas.microsoft.com/office/drawing/2014/main" id="{829E4E28-1570-4C53-8A46-FEB0135983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2">
              <a:extLst>
                <a:ext uri="{FF2B5EF4-FFF2-40B4-BE49-F238E27FC236}">
                  <a16:creationId xmlns:a16="http://schemas.microsoft.com/office/drawing/2014/main" id="{3E50CD8B-8CAE-4E30-8F18-73C111A785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3">
              <a:extLst>
                <a:ext uri="{FF2B5EF4-FFF2-40B4-BE49-F238E27FC236}">
                  <a16:creationId xmlns:a16="http://schemas.microsoft.com/office/drawing/2014/main" id="{DC0AA310-A9D4-4FD2-8B80-BCA5F8E987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4">
              <a:extLst>
                <a:ext uri="{FF2B5EF4-FFF2-40B4-BE49-F238E27FC236}">
                  <a16:creationId xmlns:a16="http://schemas.microsoft.com/office/drawing/2014/main" id="{48475598-76A7-4089-81A1-E07F5732B6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5">
              <a:extLst>
                <a:ext uri="{FF2B5EF4-FFF2-40B4-BE49-F238E27FC236}">
                  <a16:creationId xmlns:a16="http://schemas.microsoft.com/office/drawing/2014/main" id="{448DCFE9-17B6-483B-91FB-59B27AEBB8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6">
              <a:extLst>
                <a:ext uri="{FF2B5EF4-FFF2-40B4-BE49-F238E27FC236}">
                  <a16:creationId xmlns:a16="http://schemas.microsoft.com/office/drawing/2014/main" id="{A5FC8B8E-10DD-4987-8B33-3086BED9F6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7">
              <a:extLst>
                <a:ext uri="{FF2B5EF4-FFF2-40B4-BE49-F238E27FC236}">
                  <a16:creationId xmlns:a16="http://schemas.microsoft.com/office/drawing/2014/main" id="{E5876D55-A336-44E0-B7A4-7DEABA514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8">
              <a:extLst>
                <a:ext uri="{FF2B5EF4-FFF2-40B4-BE49-F238E27FC236}">
                  <a16:creationId xmlns:a16="http://schemas.microsoft.com/office/drawing/2014/main" id="{FA61994A-D9FC-492D-BCDF-F101DED2BA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9">
              <a:extLst>
                <a:ext uri="{FF2B5EF4-FFF2-40B4-BE49-F238E27FC236}">
                  <a16:creationId xmlns:a16="http://schemas.microsoft.com/office/drawing/2014/main" id="{473A44AC-FD56-465B-8664-E099F2FD38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40">
              <a:extLst>
                <a:ext uri="{FF2B5EF4-FFF2-40B4-BE49-F238E27FC236}">
                  <a16:creationId xmlns:a16="http://schemas.microsoft.com/office/drawing/2014/main" id="{B7864562-2FC2-4F80-9F50-0706B74C9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1">
              <a:extLst>
                <a:ext uri="{FF2B5EF4-FFF2-40B4-BE49-F238E27FC236}">
                  <a16:creationId xmlns:a16="http://schemas.microsoft.com/office/drawing/2014/main" id="{C6B51F14-EBFB-475D-9C34-A05B9A82EE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2">
              <a:extLst>
                <a:ext uri="{FF2B5EF4-FFF2-40B4-BE49-F238E27FC236}">
                  <a16:creationId xmlns:a16="http://schemas.microsoft.com/office/drawing/2014/main" id="{DCC66043-E4C8-49C8-9E19-83695EE89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3">
              <a:extLst>
                <a:ext uri="{FF2B5EF4-FFF2-40B4-BE49-F238E27FC236}">
                  <a16:creationId xmlns:a16="http://schemas.microsoft.com/office/drawing/2014/main" id="{7ABFF118-AC3F-4D49-8FDE-13CDBFC3C9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4">
              <a:extLst>
                <a:ext uri="{FF2B5EF4-FFF2-40B4-BE49-F238E27FC236}">
                  <a16:creationId xmlns:a16="http://schemas.microsoft.com/office/drawing/2014/main" id="{A3664C30-C2AA-4612-9913-4126D97B0A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5">
              <a:extLst>
                <a:ext uri="{FF2B5EF4-FFF2-40B4-BE49-F238E27FC236}">
                  <a16:creationId xmlns:a16="http://schemas.microsoft.com/office/drawing/2014/main" id="{F07003EB-5208-4681-8968-4863B101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6">
              <a:extLst>
                <a:ext uri="{FF2B5EF4-FFF2-40B4-BE49-F238E27FC236}">
                  <a16:creationId xmlns:a16="http://schemas.microsoft.com/office/drawing/2014/main" id="{8F2F0586-3F0A-4D72-BF4C-8BDEFC2C5C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7">
              <a:extLst>
                <a:ext uri="{FF2B5EF4-FFF2-40B4-BE49-F238E27FC236}">
                  <a16:creationId xmlns:a16="http://schemas.microsoft.com/office/drawing/2014/main" id="{7588D492-7ED2-4007-8B14-5C1278FEA6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8">
              <a:extLst>
                <a:ext uri="{FF2B5EF4-FFF2-40B4-BE49-F238E27FC236}">
                  <a16:creationId xmlns:a16="http://schemas.microsoft.com/office/drawing/2014/main" id="{1BEA506B-55A7-4104-BD7C-F1AC443A1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9">
              <a:extLst>
                <a:ext uri="{FF2B5EF4-FFF2-40B4-BE49-F238E27FC236}">
                  <a16:creationId xmlns:a16="http://schemas.microsoft.com/office/drawing/2014/main" id="{37BE08CB-9C1C-41F0-A1F6-EE3D20EBA4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50">
              <a:extLst>
                <a:ext uri="{FF2B5EF4-FFF2-40B4-BE49-F238E27FC236}">
                  <a16:creationId xmlns:a16="http://schemas.microsoft.com/office/drawing/2014/main" id="{B0FD020C-B5A5-4491-AF10-F0E6AB7933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1">
              <a:extLst>
                <a:ext uri="{FF2B5EF4-FFF2-40B4-BE49-F238E27FC236}">
                  <a16:creationId xmlns:a16="http://schemas.microsoft.com/office/drawing/2014/main" id="{ACEAD2C4-BF3D-41AD-9104-38694D1640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2">
              <a:extLst>
                <a:ext uri="{FF2B5EF4-FFF2-40B4-BE49-F238E27FC236}">
                  <a16:creationId xmlns:a16="http://schemas.microsoft.com/office/drawing/2014/main" id="{93EC51B7-6BBC-4FF3-8089-99334B5567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3">
              <a:extLst>
                <a:ext uri="{FF2B5EF4-FFF2-40B4-BE49-F238E27FC236}">
                  <a16:creationId xmlns:a16="http://schemas.microsoft.com/office/drawing/2014/main" id="{9B025307-6578-4ED7-A85B-0DDC8E26C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4">
              <a:extLst>
                <a:ext uri="{FF2B5EF4-FFF2-40B4-BE49-F238E27FC236}">
                  <a16:creationId xmlns:a16="http://schemas.microsoft.com/office/drawing/2014/main" id="{59D0C5C8-84DC-41E1-864E-D248E0F26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5">
              <a:extLst>
                <a:ext uri="{FF2B5EF4-FFF2-40B4-BE49-F238E27FC236}">
                  <a16:creationId xmlns:a16="http://schemas.microsoft.com/office/drawing/2014/main" id="{99A90DAF-6644-40B4-98EF-B76124B05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6">
              <a:extLst>
                <a:ext uri="{FF2B5EF4-FFF2-40B4-BE49-F238E27FC236}">
                  <a16:creationId xmlns:a16="http://schemas.microsoft.com/office/drawing/2014/main" id="{C12832FE-E7DB-4DB1-BA83-1A08F95241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7">
              <a:extLst>
                <a:ext uri="{FF2B5EF4-FFF2-40B4-BE49-F238E27FC236}">
                  <a16:creationId xmlns:a16="http://schemas.microsoft.com/office/drawing/2014/main" id="{9840123A-33F7-4A6D-8C3E-F967CEE789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8">
              <a:extLst>
                <a:ext uri="{FF2B5EF4-FFF2-40B4-BE49-F238E27FC236}">
                  <a16:creationId xmlns:a16="http://schemas.microsoft.com/office/drawing/2014/main" id="{7F991889-D105-4013-8C6A-593B988A45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9">
              <a:extLst>
                <a:ext uri="{FF2B5EF4-FFF2-40B4-BE49-F238E27FC236}">
                  <a16:creationId xmlns:a16="http://schemas.microsoft.com/office/drawing/2014/main" id="{B823DC60-2CEC-4D32-B8A3-A070D8B4F9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60">
              <a:extLst>
                <a:ext uri="{FF2B5EF4-FFF2-40B4-BE49-F238E27FC236}">
                  <a16:creationId xmlns:a16="http://schemas.microsoft.com/office/drawing/2014/main" id="{D9F30631-3A4E-48BB-B0EE-E7EF2DC965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1">
              <a:extLst>
                <a:ext uri="{FF2B5EF4-FFF2-40B4-BE49-F238E27FC236}">
                  <a16:creationId xmlns:a16="http://schemas.microsoft.com/office/drawing/2014/main" id="{09C3D8D1-C22E-4BC1-80AB-567FDE10A6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2">
              <a:extLst>
                <a:ext uri="{FF2B5EF4-FFF2-40B4-BE49-F238E27FC236}">
                  <a16:creationId xmlns:a16="http://schemas.microsoft.com/office/drawing/2014/main" id="{131F39FF-1032-4546-BE5A-A6186CD494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3">
              <a:extLst>
                <a:ext uri="{FF2B5EF4-FFF2-40B4-BE49-F238E27FC236}">
                  <a16:creationId xmlns:a16="http://schemas.microsoft.com/office/drawing/2014/main" id="{9E5BF464-6367-44B9-8E85-702A3B9954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4">
              <a:extLst>
                <a:ext uri="{FF2B5EF4-FFF2-40B4-BE49-F238E27FC236}">
                  <a16:creationId xmlns:a16="http://schemas.microsoft.com/office/drawing/2014/main" id="{1763C26E-C32C-4CF2-B6EA-02F297511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5">
              <a:extLst>
                <a:ext uri="{FF2B5EF4-FFF2-40B4-BE49-F238E27FC236}">
                  <a16:creationId xmlns:a16="http://schemas.microsoft.com/office/drawing/2014/main" id="{C9A732CB-002A-4223-A96C-6979B2C09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6">
              <a:extLst>
                <a:ext uri="{FF2B5EF4-FFF2-40B4-BE49-F238E27FC236}">
                  <a16:creationId xmlns:a16="http://schemas.microsoft.com/office/drawing/2014/main" id="{1489E6F4-0313-4A33-86BD-B6D44B576A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7">
              <a:extLst>
                <a:ext uri="{FF2B5EF4-FFF2-40B4-BE49-F238E27FC236}">
                  <a16:creationId xmlns:a16="http://schemas.microsoft.com/office/drawing/2014/main" id="{3B4EAD0A-08E2-4C96-A68A-1FD261F28E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8">
              <a:extLst>
                <a:ext uri="{FF2B5EF4-FFF2-40B4-BE49-F238E27FC236}">
                  <a16:creationId xmlns:a16="http://schemas.microsoft.com/office/drawing/2014/main" id="{BE032696-7D94-45D1-A846-33A34ADD3A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9">
              <a:extLst>
                <a:ext uri="{FF2B5EF4-FFF2-40B4-BE49-F238E27FC236}">
                  <a16:creationId xmlns:a16="http://schemas.microsoft.com/office/drawing/2014/main" id="{2072B0DB-431B-4FF5-8A75-0039DC3D0B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70">
              <a:extLst>
                <a:ext uri="{FF2B5EF4-FFF2-40B4-BE49-F238E27FC236}">
                  <a16:creationId xmlns:a16="http://schemas.microsoft.com/office/drawing/2014/main" id="{7698EF44-6425-4CA6-846F-DDBD77C133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1">
              <a:extLst>
                <a:ext uri="{FF2B5EF4-FFF2-40B4-BE49-F238E27FC236}">
                  <a16:creationId xmlns:a16="http://schemas.microsoft.com/office/drawing/2014/main" id="{491FF2E6-4771-4E3A-9698-37A747587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2">
              <a:extLst>
                <a:ext uri="{FF2B5EF4-FFF2-40B4-BE49-F238E27FC236}">
                  <a16:creationId xmlns:a16="http://schemas.microsoft.com/office/drawing/2014/main" id="{54407076-3B72-4870-889D-E62A7FBCB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3">
              <a:extLst>
                <a:ext uri="{FF2B5EF4-FFF2-40B4-BE49-F238E27FC236}">
                  <a16:creationId xmlns:a16="http://schemas.microsoft.com/office/drawing/2014/main" id="{FB78CE3F-BE8C-4D9F-A028-204A3EC5FA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4">
              <a:extLst>
                <a:ext uri="{FF2B5EF4-FFF2-40B4-BE49-F238E27FC236}">
                  <a16:creationId xmlns:a16="http://schemas.microsoft.com/office/drawing/2014/main" id="{C4C1F3CA-D67D-43E2-8BC2-7672E24AD3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5">
              <a:extLst>
                <a:ext uri="{FF2B5EF4-FFF2-40B4-BE49-F238E27FC236}">
                  <a16:creationId xmlns:a16="http://schemas.microsoft.com/office/drawing/2014/main" id="{528BBB8F-DFF2-4EFE-BFE6-FA640516E3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6">
              <a:extLst>
                <a:ext uri="{FF2B5EF4-FFF2-40B4-BE49-F238E27FC236}">
                  <a16:creationId xmlns:a16="http://schemas.microsoft.com/office/drawing/2014/main" id="{CBD2AFE2-425C-4042-9963-0DC57980DA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7">
              <a:extLst>
                <a:ext uri="{FF2B5EF4-FFF2-40B4-BE49-F238E27FC236}">
                  <a16:creationId xmlns:a16="http://schemas.microsoft.com/office/drawing/2014/main" id="{1504AD76-F68B-41DB-8F1B-A5B19EF7F1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8">
              <a:extLst>
                <a:ext uri="{FF2B5EF4-FFF2-40B4-BE49-F238E27FC236}">
                  <a16:creationId xmlns:a16="http://schemas.microsoft.com/office/drawing/2014/main" id="{E8F5EBDE-2C7B-4A12-BFDC-1A6C52531C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9">
              <a:extLst>
                <a:ext uri="{FF2B5EF4-FFF2-40B4-BE49-F238E27FC236}">
                  <a16:creationId xmlns:a16="http://schemas.microsoft.com/office/drawing/2014/main" id="{04F7ACD1-0D71-40F8-BD4F-7AE26372BA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80">
              <a:extLst>
                <a:ext uri="{FF2B5EF4-FFF2-40B4-BE49-F238E27FC236}">
                  <a16:creationId xmlns:a16="http://schemas.microsoft.com/office/drawing/2014/main" id="{3DB00D8F-0CDD-49E3-8684-70C3AC64F9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1">
              <a:extLst>
                <a:ext uri="{FF2B5EF4-FFF2-40B4-BE49-F238E27FC236}">
                  <a16:creationId xmlns:a16="http://schemas.microsoft.com/office/drawing/2014/main" id="{27AE7F35-3C9D-4A88-831E-419F317C98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2">
              <a:extLst>
                <a:ext uri="{FF2B5EF4-FFF2-40B4-BE49-F238E27FC236}">
                  <a16:creationId xmlns:a16="http://schemas.microsoft.com/office/drawing/2014/main" id="{5989A34B-C156-45A0-8E78-C9F3DA21AF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3">
              <a:extLst>
                <a:ext uri="{FF2B5EF4-FFF2-40B4-BE49-F238E27FC236}">
                  <a16:creationId xmlns:a16="http://schemas.microsoft.com/office/drawing/2014/main" id="{B3D5C21F-33FE-4A08-8D3C-8724B8431A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4">
              <a:extLst>
                <a:ext uri="{FF2B5EF4-FFF2-40B4-BE49-F238E27FC236}">
                  <a16:creationId xmlns:a16="http://schemas.microsoft.com/office/drawing/2014/main" id="{F408A1BE-FE79-48DF-A5F3-8937DB2386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5">
              <a:extLst>
                <a:ext uri="{FF2B5EF4-FFF2-40B4-BE49-F238E27FC236}">
                  <a16:creationId xmlns:a16="http://schemas.microsoft.com/office/drawing/2014/main" id="{F403099D-EC73-41AD-8549-CCAE924B49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6">
              <a:extLst>
                <a:ext uri="{FF2B5EF4-FFF2-40B4-BE49-F238E27FC236}">
                  <a16:creationId xmlns:a16="http://schemas.microsoft.com/office/drawing/2014/main" id="{317D59D3-10FF-4095-88D1-D0C5011EDB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7">
              <a:extLst>
                <a:ext uri="{FF2B5EF4-FFF2-40B4-BE49-F238E27FC236}">
                  <a16:creationId xmlns:a16="http://schemas.microsoft.com/office/drawing/2014/main" id="{B7488022-15FD-43C1-A7D2-361FF0AB50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8">
              <a:extLst>
                <a:ext uri="{FF2B5EF4-FFF2-40B4-BE49-F238E27FC236}">
                  <a16:creationId xmlns:a16="http://schemas.microsoft.com/office/drawing/2014/main" id="{DDF2BCCB-B131-4959-971F-D92A9F5A6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9">
              <a:extLst>
                <a:ext uri="{FF2B5EF4-FFF2-40B4-BE49-F238E27FC236}">
                  <a16:creationId xmlns:a16="http://schemas.microsoft.com/office/drawing/2014/main" id="{40BF592D-B3BE-47F4-9ACF-3D5561DE43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90">
              <a:extLst>
                <a:ext uri="{FF2B5EF4-FFF2-40B4-BE49-F238E27FC236}">
                  <a16:creationId xmlns:a16="http://schemas.microsoft.com/office/drawing/2014/main" id="{29745BCC-F23E-40C6-9B3F-F6AB117F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1">
              <a:extLst>
                <a:ext uri="{FF2B5EF4-FFF2-40B4-BE49-F238E27FC236}">
                  <a16:creationId xmlns:a16="http://schemas.microsoft.com/office/drawing/2014/main" id="{B58FAEBE-DF6B-4452-B287-8411CB8F49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2">
              <a:extLst>
                <a:ext uri="{FF2B5EF4-FFF2-40B4-BE49-F238E27FC236}">
                  <a16:creationId xmlns:a16="http://schemas.microsoft.com/office/drawing/2014/main" id="{AE52DC58-07FD-41D1-BA1C-901E5D6DC5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3">
              <a:extLst>
                <a:ext uri="{FF2B5EF4-FFF2-40B4-BE49-F238E27FC236}">
                  <a16:creationId xmlns:a16="http://schemas.microsoft.com/office/drawing/2014/main" id="{AEB4F28D-465A-42C9-81F6-82470991A4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4">
              <a:extLst>
                <a:ext uri="{FF2B5EF4-FFF2-40B4-BE49-F238E27FC236}">
                  <a16:creationId xmlns:a16="http://schemas.microsoft.com/office/drawing/2014/main" id="{DA2EF04D-49A2-4DBD-9492-00BB4DDE45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5">
              <a:extLst>
                <a:ext uri="{FF2B5EF4-FFF2-40B4-BE49-F238E27FC236}">
                  <a16:creationId xmlns:a16="http://schemas.microsoft.com/office/drawing/2014/main" id="{6A4799C1-8D3B-4444-BA67-B99936C4FB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6">
              <a:extLst>
                <a:ext uri="{FF2B5EF4-FFF2-40B4-BE49-F238E27FC236}">
                  <a16:creationId xmlns:a16="http://schemas.microsoft.com/office/drawing/2014/main" id="{AEA8EE0D-CF16-4167-BB4F-C5060444EA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7">
              <a:extLst>
                <a:ext uri="{FF2B5EF4-FFF2-40B4-BE49-F238E27FC236}">
                  <a16:creationId xmlns:a16="http://schemas.microsoft.com/office/drawing/2014/main" id="{9A8EC69E-8D47-48D3-859A-CDE9D89F204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8">
              <a:extLst>
                <a:ext uri="{FF2B5EF4-FFF2-40B4-BE49-F238E27FC236}">
                  <a16:creationId xmlns:a16="http://schemas.microsoft.com/office/drawing/2014/main" id="{F5B1A3F9-7557-4A27-A22D-7D1A7390CE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9">
              <a:extLst>
                <a:ext uri="{FF2B5EF4-FFF2-40B4-BE49-F238E27FC236}">
                  <a16:creationId xmlns:a16="http://schemas.microsoft.com/office/drawing/2014/main" id="{66B2B12E-8A7F-4784-B857-53495185D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300">
              <a:extLst>
                <a:ext uri="{FF2B5EF4-FFF2-40B4-BE49-F238E27FC236}">
                  <a16:creationId xmlns:a16="http://schemas.microsoft.com/office/drawing/2014/main" id="{50404DAB-CDAD-4470-AF12-D0DE4A39B6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1">
              <a:extLst>
                <a:ext uri="{FF2B5EF4-FFF2-40B4-BE49-F238E27FC236}">
                  <a16:creationId xmlns:a16="http://schemas.microsoft.com/office/drawing/2014/main" id="{1AE2EB5D-F747-40A8-9223-5C81532A23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2">
              <a:extLst>
                <a:ext uri="{FF2B5EF4-FFF2-40B4-BE49-F238E27FC236}">
                  <a16:creationId xmlns:a16="http://schemas.microsoft.com/office/drawing/2014/main" id="{5701E320-C8A4-494D-AA70-774D6CB6A0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3">
              <a:extLst>
                <a:ext uri="{FF2B5EF4-FFF2-40B4-BE49-F238E27FC236}">
                  <a16:creationId xmlns:a16="http://schemas.microsoft.com/office/drawing/2014/main" id="{7BD927AA-A2C5-46F9-B779-CDCDDB0181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4">
              <a:extLst>
                <a:ext uri="{FF2B5EF4-FFF2-40B4-BE49-F238E27FC236}">
                  <a16:creationId xmlns:a16="http://schemas.microsoft.com/office/drawing/2014/main" id="{9AC0A2BA-CEAE-4FB9-BDA5-6421658269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5">
              <a:extLst>
                <a:ext uri="{FF2B5EF4-FFF2-40B4-BE49-F238E27FC236}">
                  <a16:creationId xmlns:a16="http://schemas.microsoft.com/office/drawing/2014/main" id="{BAFB15D6-9B04-4ED3-AEDB-6D5BF645EE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>
          <a:gsLst>
            <a:gs pos="0">
              <a:srgbClr val="1C3193"/>
            </a:gs>
            <a:gs pos="100000">
              <a:srgbClr val="10132F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logo-04">
            <a:extLst>
              <a:ext uri="{FF2B5EF4-FFF2-40B4-BE49-F238E27FC236}">
                <a16:creationId xmlns:a16="http://schemas.microsoft.com/office/drawing/2014/main" id="{4163388E-C10D-49F7-8107-CFAE07AB2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8605" y="-464820"/>
            <a:ext cx="3293110" cy="21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8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2024/4/22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6.xml"/><Relationship Id="rId6" Type="http://schemas.openxmlformats.org/officeDocument/2006/relationships/image" Target="../media/image6.png"/><Relationship Id="rId11" Type="http://schemas.openxmlformats.org/officeDocument/2006/relationships/image" Target="../media/image9.sv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7.xml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9.xml"/><Relationship Id="rId6" Type="http://schemas.openxmlformats.org/officeDocument/2006/relationships/image" Target="../media/image16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0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1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3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1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4.xml"/><Relationship Id="rId6" Type="http://schemas.openxmlformats.org/officeDocument/2006/relationships/image" Target="../media/image20.emf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5.xml"/><Relationship Id="rId6" Type="http://schemas.openxmlformats.org/officeDocument/2006/relationships/image" Target="../media/image21.emf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6.xml"/><Relationship Id="rId6" Type="http://schemas.openxmlformats.org/officeDocument/2006/relationships/image" Target="../media/image22.emf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59.xml"/><Relationship Id="rId7" Type="http://schemas.openxmlformats.org/officeDocument/2006/relationships/image" Target="../media/image11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7.xml"/><Relationship Id="rId6" Type="http://schemas.openxmlformats.org/officeDocument/2006/relationships/image" Target="../media/image23.emf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8.xml"/><Relationship Id="rId5" Type="http://schemas.openxmlformats.org/officeDocument/2006/relationships/image" Target="../media/image24.emf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81.xml"/><Relationship Id="rId7" Type="http://schemas.openxmlformats.org/officeDocument/2006/relationships/image" Target="../media/image11.png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2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3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0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1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4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5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6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7C3885D1-EF4C-465A-961A-15C36A8234FB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28" name="Group 205">
              <a:extLst>
                <a:ext uri="{FF2B5EF4-FFF2-40B4-BE49-F238E27FC236}">
                  <a16:creationId xmlns:a16="http://schemas.microsoft.com/office/drawing/2014/main" id="{A6DA105B-023D-4138-A8C2-AEDCB697A8FC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29" name="Line 5">
                <a:extLst>
                  <a:ext uri="{FF2B5EF4-FFF2-40B4-BE49-F238E27FC236}">
                    <a16:creationId xmlns:a16="http://schemas.microsoft.com/office/drawing/2014/main" id="{2A88FF0E-9E61-4B2D-A7E9-253390B7A1F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6">
                <a:extLst>
                  <a:ext uri="{FF2B5EF4-FFF2-40B4-BE49-F238E27FC236}">
                    <a16:creationId xmlns:a16="http://schemas.microsoft.com/office/drawing/2014/main" id="{98AF194A-1AE4-4CC9-9DDF-DF2A3079DD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7">
                <a:extLst>
                  <a:ext uri="{FF2B5EF4-FFF2-40B4-BE49-F238E27FC236}">
                    <a16:creationId xmlns:a16="http://schemas.microsoft.com/office/drawing/2014/main" id="{FC495C51-F486-4936-956B-313FB6C2AB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8">
                <a:extLst>
                  <a:ext uri="{FF2B5EF4-FFF2-40B4-BE49-F238E27FC236}">
                    <a16:creationId xmlns:a16="http://schemas.microsoft.com/office/drawing/2014/main" id="{E7B9DF5A-5BDD-4E2A-8646-DA29B9948D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9">
                <a:extLst>
                  <a:ext uri="{FF2B5EF4-FFF2-40B4-BE49-F238E27FC236}">
                    <a16:creationId xmlns:a16="http://schemas.microsoft.com/office/drawing/2014/main" id="{F55505B3-7073-455F-B42D-0D7370C8AB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0">
                <a:extLst>
                  <a:ext uri="{FF2B5EF4-FFF2-40B4-BE49-F238E27FC236}">
                    <a16:creationId xmlns:a16="http://schemas.microsoft.com/office/drawing/2014/main" id="{FBA167AF-E2ED-47B7-813E-1493B819B9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id="{868FB13B-B1A9-4987-9AB8-D6B2178B50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12">
                <a:extLst>
                  <a:ext uri="{FF2B5EF4-FFF2-40B4-BE49-F238E27FC236}">
                    <a16:creationId xmlns:a16="http://schemas.microsoft.com/office/drawing/2014/main" id="{6CB63659-5276-4E8C-9137-4B6FCBF72E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13">
                <a:extLst>
                  <a:ext uri="{FF2B5EF4-FFF2-40B4-BE49-F238E27FC236}">
                    <a16:creationId xmlns:a16="http://schemas.microsoft.com/office/drawing/2014/main" id="{55B0A88F-CF28-496A-946D-C5553354B8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14">
                <a:extLst>
                  <a:ext uri="{FF2B5EF4-FFF2-40B4-BE49-F238E27FC236}">
                    <a16:creationId xmlns:a16="http://schemas.microsoft.com/office/drawing/2014/main" id="{38542B31-82E6-463D-B4F3-630AFB483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15">
                <a:extLst>
                  <a:ext uri="{FF2B5EF4-FFF2-40B4-BE49-F238E27FC236}">
                    <a16:creationId xmlns:a16="http://schemas.microsoft.com/office/drawing/2014/main" id="{A9652B9E-5D08-4BF7-A19B-34238786D8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16">
                <a:extLst>
                  <a:ext uri="{FF2B5EF4-FFF2-40B4-BE49-F238E27FC236}">
                    <a16:creationId xmlns:a16="http://schemas.microsoft.com/office/drawing/2014/main" id="{BD884A2D-84A9-45FA-8A89-EAA73868D0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17">
                <a:extLst>
                  <a:ext uri="{FF2B5EF4-FFF2-40B4-BE49-F238E27FC236}">
                    <a16:creationId xmlns:a16="http://schemas.microsoft.com/office/drawing/2014/main" id="{299683C2-5BDE-461C-88FE-E58055B8DF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18">
                <a:extLst>
                  <a:ext uri="{FF2B5EF4-FFF2-40B4-BE49-F238E27FC236}">
                    <a16:creationId xmlns:a16="http://schemas.microsoft.com/office/drawing/2014/main" id="{DB6D5047-9DA0-4122-934A-A54D92BEB1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19">
                <a:extLst>
                  <a:ext uri="{FF2B5EF4-FFF2-40B4-BE49-F238E27FC236}">
                    <a16:creationId xmlns:a16="http://schemas.microsoft.com/office/drawing/2014/main" id="{1AB74860-A056-4B0B-B93E-DF508B802E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20">
                <a:extLst>
                  <a:ext uri="{FF2B5EF4-FFF2-40B4-BE49-F238E27FC236}">
                    <a16:creationId xmlns:a16="http://schemas.microsoft.com/office/drawing/2014/main" id="{B42247B6-A483-4C84-B5DF-5E580F62D4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21">
                <a:extLst>
                  <a:ext uri="{FF2B5EF4-FFF2-40B4-BE49-F238E27FC236}">
                    <a16:creationId xmlns:a16="http://schemas.microsoft.com/office/drawing/2014/main" id="{EE9479D1-1BDC-41AD-AFC5-DEB85DAF06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22">
                <a:extLst>
                  <a:ext uri="{FF2B5EF4-FFF2-40B4-BE49-F238E27FC236}">
                    <a16:creationId xmlns:a16="http://schemas.microsoft.com/office/drawing/2014/main" id="{1BB6C53C-EEB7-40E8-ABF6-D0C0A497C0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23">
                <a:extLst>
                  <a:ext uri="{FF2B5EF4-FFF2-40B4-BE49-F238E27FC236}">
                    <a16:creationId xmlns:a16="http://schemas.microsoft.com/office/drawing/2014/main" id="{AC8966E0-EC52-4E1C-96D2-1D55B04B28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24">
                <a:extLst>
                  <a:ext uri="{FF2B5EF4-FFF2-40B4-BE49-F238E27FC236}">
                    <a16:creationId xmlns:a16="http://schemas.microsoft.com/office/drawing/2014/main" id="{41688A79-30E0-4FDB-8A63-C960E75FD0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25">
                <a:extLst>
                  <a:ext uri="{FF2B5EF4-FFF2-40B4-BE49-F238E27FC236}">
                    <a16:creationId xmlns:a16="http://schemas.microsoft.com/office/drawing/2014/main" id="{55C79CBE-E77E-4F05-8B27-CCB12ABCF9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26">
                <a:extLst>
                  <a:ext uri="{FF2B5EF4-FFF2-40B4-BE49-F238E27FC236}">
                    <a16:creationId xmlns:a16="http://schemas.microsoft.com/office/drawing/2014/main" id="{B8945A27-0829-4D21-9E41-63740E91C2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27">
                <a:extLst>
                  <a:ext uri="{FF2B5EF4-FFF2-40B4-BE49-F238E27FC236}">
                    <a16:creationId xmlns:a16="http://schemas.microsoft.com/office/drawing/2014/main" id="{205D03AB-5095-4833-B323-67A35E90CB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28">
                <a:extLst>
                  <a:ext uri="{FF2B5EF4-FFF2-40B4-BE49-F238E27FC236}">
                    <a16:creationId xmlns:a16="http://schemas.microsoft.com/office/drawing/2014/main" id="{C46E1432-8C44-4761-9352-6EF3DA1E3D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29">
                <a:extLst>
                  <a:ext uri="{FF2B5EF4-FFF2-40B4-BE49-F238E27FC236}">
                    <a16:creationId xmlns:a16="http://schemas.microsoft.com/office/drawing/2014/main" id="{C645DE9D-B732-444E-AB49-CBEB3DCE165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30">
                <a:extLst>
                  <a:ext uri="{FF2B5EF4-FFF2-40B4-BE49-F238E27FC236}">
                    <a16:creationId xmlns:a16="http://schemas.microsoft.com/office/drawing/2014/main" id="{F01FBB10-61C1-4A6F-886F-C6163A39F6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31">
                <a:extLst>
                  <a:ext uri="{FF2B5EF4-FFF2-40B4-BE49-F238E27FC236}">
                    <a16:creationId xmlns:a16="http://schemas.microsoft.com/office/drawing/2014/main" id="{C2589507-5C7E-4030-915F-837AF6A56A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32">
                <a:extLst>
                  <a:ext uri="{FF2B5EF4-FFF2-40B4-BE49-F238E27FC236}">
                    <a16:creationId xmlns:a16="http://schemas.microsoft.com/office/drawing/2014/main" id="{126433F8-2887-41F2-8B3E-A4A5B751A0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33">
                <a:extLst>
                  <a:ext uri="{FF2B5EF4-FFF2-40B4-BE49-F238E27FC236}">
                    <a16:creationId xmlns:a16="http://schemas.microsoft.com/office/drawing/2014/main" id="{2C293BC6-F9BE-4BA4-80C6-22E0E0E108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34">
                <a:extLst>
                  <a:ext uri="{FF2B5EF4-FFF2-40B4-BE49-F238E27FC236}">
                    <a16:creationId xmlns:a16="http://schemas.microsoft.com/office/drawing/2014/main" id="{F5DB86C5-BC99-416C-BB59-AEC14D6D8B5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35">
                <a:extLst>
                  <a:ext uri="{FF2B5EF4-FFF2-40B4-BE49-F238E27FC236}">
                    <a16:creationId xmlns:a16="http://schemas.microsoft.com/office/drawing/2014/main" id="{3D952311-645F-4D2C-AF2C-A38F6A42CD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36">
                <a:extLst>
                  <a:ext uri="{FF2B5EF4-FFF2-40B4-BE49-F238E27FC236}">
                    <a16:creationId xmlns:a16="http://schemas.microsoft.com/office/drawing/2014/main" id="{69CE1ABC-CB2A-4918-AB0E-0058DBE39CD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37">
                <a:extLst>
                  <a:ext uri="{FF2B5EF4-FFF2-40B4-BE49-F238E27FC236}">
                    <a16:creationId xmlns:a16="http://schemas.microsoft.com/office/drawing/2014/main" id="{5D069539-9563-43E5-9E5F-A2A3602A3D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38">
                <a:extLst>
                  <a:ext uri="{FF2B5EF4-FFF2-40B4-BE49-F238E27FC236}">
                    <a16:creationId xmlns:a16="http://schemas.microsoft.com/office/drawing/2014/main" id="{842E609E-68E7-4628-A9C0-631B504CB1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39">
                <a:extLst>
                  <a:ext uri="{FF2B5EF4-FFF2-40B4-BE49-F238E27FC236}">
                    <a16:creationId xmlns:a16="http://schemas.microsoft.com/office/drawing/2014/main" id="{3AA8F14A-1CFF-4BFC-A077-5E1EA95FFA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40">
                <a:extLst>
                  <a:ext uri="{FF2B5EF4-FFF2-40B4-BE49-F238E27FC236}">
                    <a16:creationId xmlns:a16="http://schemas.microsoft.com/office/drawing/2014/main" id="{234E5FE8-8263-40DE-A7C8-A17473F00A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41">
                <a:extLst>
                  <a:ext uri="{FF2B5EF4-FFF2-40B4-BE49-F238E27FC236}">
                    <a16:creationId xmlns:a16="http://schemas.microsoft.com/office/drawing/2014/main" id="{DCB25AFE-16F2-4B8B-A76A-49A84DA236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42">
                <a:extLst>
                  <a:ext uri="{FF2B5EF4-FFF2-40B4-BE49-F238E27FC236}">
                    <a16:creationId xmlns:a16="http://schemas.microsoft.com/office/drawing/2014/main" id="{6CF37505-7A9A-475B-86AD-8FADDBFCF4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43">
                <a:extLst>
                  <a:ext uri="{FF2B5EF4-FFF2-40B4-BE49-F238E27FC236}">
                    <a16:creationId xmlns:a16="http://schemas.microsoft.com/office/drawing/2014/main" id="{6DD2575B-7D7A-47EF-BB65-67A2D94F72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44">
                <a:extLst>
                  <a:ext uri="{FF2B5EF4-FFF2-40B4-BE49-F238E27FC236}">
                    <a16:creationId xmlns:a16="http://schemas.microsoft.com/office/drawing/2014/main" id="{0D0FA715-0DCA-484E-87B3-125B267EBD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45">
                <a:extLst>
                  <a:ext uri="{FF2B5EF4-FFF2-40B4-BE49-F238E27FC236}">
                    <a16:creationId xmlns:a16="http://schemas.microsoft.com/office/drawing/2014/main" id="{522D6527-19EA-4F1C-A605-4B9FBBE7B3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46">
                <a:extLst>
                  <a:ext uri="{FF2B5EF4-FFF2-40B4-BE49-F238E27FC236}">
                    <a16:creationId xmlns:a16="http://schemas.microsoft.com/office/drawing/2014/main" id="{9C51A244-1E62-4711-AA3A-23D8ED2A5F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47">
                <a:extLst>
                  <a:ext uri="{FF2B5EF4-FFF2-40B4-BE49-F238E27FC236}">
                    <a16:creationId xmlns:a16="http://schemas.microsoft.com/office/drawing/2014/main" id="{2E3D8749-747E-4B04-8F16-68D5552521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48">
                <a:extLst>
                  <a:ext uri="{FF2B5EF4-FFF2-40B4-BE49-F238E27FC236}">
                    <a16:creationId xmlns:a16="http://schemas.microsoft.com/office/drawing/2014/main" id="{1A234FF0-FCBC-4206-83D1-EF46B8E218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49">
                <a:extLst>
                  <a:ext uri="{FF2B5EF4-FFF2-40B4-BE49-F238E27FC236}">
                    <a16:creationId xmlns:a16="http://schemas.microsoft.com/office/drawing/2014/main" id="{4FBEB5FF-7D56-42C7-AB71-F73649F628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50">
                <a:extLst>
                  <a:ext uri="{FF2B5EF4-FFF2-40B4-BE49-F238E27FC236}">
                    <a16:creationId xmlns:a16="http://schemas.microsoft.com/office/drawing/2014/main" id="{32494F26-D2C7-4B30-8FC0-66EF730BA4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51">
                <a:extLst>
                  <a:ext uri="{FF2B5EF4-FFF2-40B4-BE49-F238E27FC236}">
                    <a16:creationId xmlns:a16="http://schemas.microsoft.com/office/drawing/2014/main" id="{8B082855-E939-48B3-871C-6AFB533574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52">
                <a:extLst>
                  <a:ext uri="{FF2B5EF4-FFF2-40B4-BE49-F238E27FC236}">
                    <a16:creationId xmlns:a16="http://schemas.microsoft.com/office/drawing/2014/main" id="{764C31D0-7D14-4B04-9CC7-BDD25BB1DC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53">
                <a:extLst>
                  <a:ext uri="{FF2B5EF4-FFF2-40B4-BE49-F238E27FC236}">
                    <a16:creationId xmlns:a16="http://schemas.microsoft.com/office/drawing/2014/main" id="{E4CCF326-7108-4F3F-8B88-27B432C6D0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54">
                <a:extLst>
                  <a:ext uri="{FF2B5EF4-FFF2-40B4-BE49-F238E27FC236}">
                    <a16:creationId xmlns:a16="http://schemas.microsoft.com/office/drawing/2014/main" id="{D97F9B3B-2C05-4765-99BA-4E416ACBF4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55">
                <a:extLst>
                  <a:ext uri="{FF2B5EF4-FFF2-40B4-BE49-F238E27FC236}">
                    <a16:creationId xmlns:a16="http://schemas.microsoft.com/office/drawing/2014/main" id="{06B82459-65BC-4C37-ABEA-1B78F68A4A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56">
                <a:extLst>
                  <a:ext uri="{FF2B5EF4-FFF2-40B4-BE49-F238E27FC236}">
                    <a16:creationId xmlns:a16="http://schemas.microsoft.com/office/drawing/2014/main" id="{72CAE04C-1845-48E3-A8FF-014FA5B755C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57">
                <a:extLst>
                  <a:ext uri="{FF2B5EF4-FFF2-40B4-BE49-F238E27FC236}">
                    <a16:creationId xmlns:a16="http://schemas.microsoft.com/office/drawing/2014/main" id="{2B2D4040-7CC7-4F77-A527-7AAE383CBC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58">
                <a:extLst>
                  <a:ext uri="{FF2B5EF4-FFF2-40B4-BE49-F238E27FC236}">
                    <a16:creationId xmlns:a16="http://schemas.microsoft.com/office/drawing/2014/main" id="{34B8F3BC-C893-4CD1-9344-6B7E74EE9C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59">
                <a:extLst>
                  <a:ext uri="{FF2B5EF4-FFF2-40B4-BE49-F238E27FC236}">
                    <a16:creationId xmlns:a16="http://schemas.microsoft.com/office/drawing/2014/main" id="{BA21806F-2C72-46CD-A152-0FBA49F2A5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60">
                <a:extLst>
                  <a:ext uri="{FF2B5EF4-FFF2-40B4-BE49-F238E27FC236}">
                    <a16:creationId xmlns:a16="http://schemas.microsoft.com/office/drawing/2014/main" id="{2767F5DF-5E50-4631-A2CB-E914A8CEC5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61">
                <a:extLst>
                  <a:ext uri="{FF2B5EF4-FFF2-40B4-BE49-F238E27FC236}">
                    <a16:creationId xmlns:a16="http://schemas.microsoft.com/office/drawing/2014/main" id="{EA804007-8661-4213-A5C4-40FD47F626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62">
                <a:extLst>
                  <a:ext uri="{FF2B5EF4-FFF2-40B4-BE49-F238E27FC236}">
                    <a16:creationId xmlns:a16="http://schemas.microsoft.com/office/drawing/2014/main" id="{DF448119-7910-41E2-AF88-0DFD837DEA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63">
                <a:extLst>
                  <a:ext uri="{FF2B5EF4-FFF2-40B4-BE49-F238E27FC236}">
                    <a16:creationId xmlns:a16="http://schemas.microsoft.com/office/drawing/2014/main" id="{4CAFC745-B5D9-477C-94E0-98AFCB1949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64">
                <a:extLst>
                  <a:ext uri="{FF2B5EF4-FFF2-40B4-BE49-F238E27FC236}">
                    <a16:creationId xmlns:a16="http://schemas.microsoft.com/office/drawing/2014/main" id="{7AF3F70C-FDCC-495A-AA4C-AB00A4B02F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65">
                <a:extLst>
                  <a:ext uri="{FF2B5EF4-FFF2-40B4-BE49-F238E27FC236}">
                    <a16:creationId xmlns:a16="http://schemas.microsoft.com/office/drawing/2014/main" id="{BBFD8D47-4379-4F58-8A90-F44FDD1BC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66">
                <a:extLst>
                  <a:ext uri="{FF2B5EF4-FFF2-40B4-BE49-F238E27FC236}">
                    <a16:creationId xmlns:a16="http://schemas.microsoft.com/office/drawing/2014/main" id="{C753CA75-CE79-425C-B3F4-E748DD28361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67">
                <a:extLst>
                  <a:ext uri="{FF2B5EF4-FFF2-40B4-BE49-F238E27FC236}">
                    <a16:creationId xmlns:a16="http://schemas.microsoft.com/office/drawing/2014/main" id="{523E2A7F-4A51-4464-B3D9-E45695600E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68">
                <a:extLst>
                  <a:ext uri="{FF2B5EF4-FFF2-40B4-BE49-F238E27FC236}">
                    <a16:creationId xmlns:a16="http://schemas.microsoft.com/office/drawing/2014/main" id="{A74ED817-2044-449C-AB8A-6DF3758F9D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69">
                <a:extLst>
                  <a:ext uri="{FF2B5EF4-FFF2-40B4-BE49-F238E27FC236}">
                    <a16:creationId xmlns:a16="http://schemas.microsoft.com/office/drawing/2014/main" id="{C3D3F3CD-F502-4E6A-8EE6-2754038AAB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70">
                <a:extLst>
                  <a:ext uri="{FF2B5EF4-FFF2-40B4-BE49-F238E27FC236}">
                    <a16:creationId xmlns:a16="http://schemas.microsoft.com/office/drawing/2014/main" id="{96954113-9D10-4275-930A-E305BEF15F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71">
                <a:extLst>
                  <a:ext uri="{FF2B5EF4-FFF2-40B4-BE49-F238E27FC236}">
                    <a16:creationId xmlns:a16="http://schemas.microsoft.com/office/drawing/2014/main" id="{8FE1FC0A-A2BA-4C59-BDD1-30FF3DECEF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72">
                <a:extLst>
                  <a:ext uri="{FF2B5EF4-FFF2-40B4-BE49-F238E27FC236}">
                    <a16:creationId xmlns:a16="http://schemas.microsoft.com/office/drawing/2014/main" id="{9DAA59FE-AC42-478F-BF66-FB9493171E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73">
                <a:extLst>
                  <a:ext uri="{FF2B5EF4-FFF2-40B4-BE49-F238E27FC236}">
                    <a16:creationId xmlns:a16="http://schemas.microsoft.com/office/drawing/2014/main" id="{45BD97C3-A974-4BDF-9671-7A49F66F24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74">
                <a:extLst>
                  <a:ext uri="{FF2B5EF4-FFF2-40B4-BE49-F238E27FC236}">
                    <a16:creationId xmlns:a16="http://schemas.microsoft.com/office/drawing/2014/main" id="{4BB6FEF6-203E-4178-90C6-F8188EE81C0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75">
                <a:extLst>
                  <a:ext uri="{FF2B5EF4-FFF2-40B4-BE49-F238E27FC236}">
                    <a16:creationId xmlns:a16="http://schemas.microsoft.com/office/drawing/2014/main" id="{58220AD8-6C97-4BF2-8218-19F57185B8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76">
                <a:extLst>
                  <a:ext uri="{FF2B5EF4-FFF2-40B4-BE49-F238E27FC236}">
                    <a16:creationId xmlns:a16="http://schemas.microsoft.com/office/drawing/2014/main" id="{F3807F76-887E-4E64-B845-EB307CF529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77">
                <a:extLst>
                  <a:ext uri="{FF2B5EF4-FFF2-40B4-BE49-F238E27FC236}">
                    <a16:creationId xmlns:a16="http://schemas.microsoft.com/office/drawing/2014/main" id="{954B0FED-230B-44D9-B48C-03C7F09C1E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78">
                <a:extLst>
                  <a:ext uri="{FF2B5EF4-FFF2-40B4-BE49-F238E27FC236}">
                    <a16:creationId xmlns:a16="http://schemas.microsoft.com/office/drawing/2014/main" id="{D53CCE4C-E9F5-48D3-864B-83EBB17091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79">
                <a:extLst>
                  <a:ext uri="{FF2B5EF4-FFF2-40B4-BE49-F238E27FC236}">
                    <a16:creationId xmlns:a16="http://schemas.microsoft.com/office/drawing/2014/main" id="{7DB8A367-82AC-4478-AA34-E83B8D0EB3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80">
                <a:extLst>
                  <a:ext uri="{FF2B5EF4-FFF2-40B4-BE49-F238E27FC236}">
                    <a16:creationId xmlns:a16="http://schemas.microsoft.com/office/drawing/2014/main" id="{9B835534-C216-461A-8A94-6140DC5339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81">
                <a:extLst>
                  <a:ext uri="{FF2B5EF4-FFF2-40B4-BE49-F238E27FC236}">
                    <a16:creationId xmlns:a16="http://schemas.microsoft.com/office/drawing/2014/main" id="{8129254F-0A5A-41DF-A9DC-1EA7A7CAF1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82">
                <a:extLst>
                  <a:ext uri="{FF2B5EF4-FFF2-40B4-BE49-F238E27FC236}">
                    <a16:creationId xmlns:a16="http://schemas.microsoft.com/office/drawing/2014/main" id="{D47B5954-79E8-4CED-9021-7D4B8F343C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83">
                <a:extLst>
                  <a:ext uri="{FF2B5EF4-FFF2-40B4-BE49-F238E27FC236}">
                    <a16:creationId xmlns:a16="http://schemas.microsoft.com/office/drawing/2014/main" id="{E76765F0-B5FE-413B-A1AF-16A75206B0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84">
                <a:extLst>
                  <a:ext uri="{FF2B5EF4-FFF2-40B4-BE49-F238E27FC236}">
                    <a16:creationId xmlns:a16="http://schemas.microsoft.com/office/drawing/2014/main" id="{3180A454-3025-499A-AE7C-2F784DE666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85">
                <a:extLst>
                  <a:ext uri="{FF2B5EF4-FFF2-40B4-BE49-F238E27FC236}">
                    <a16:creationId xmlns:a16="http://schemas.microsoft.com/office/drawing/2014/main" id="{21F5D4B9-B0D6-464A-869C-2F9617B93C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86">
                <a:extLst>
                  <a:ext uri="{FF2B5EF4-FFF2-40B4-BE49-F238E27FC236}">
                    <a16:creationId xmlns:a16="http://schemas.microsoft.com/office/drawing/2014/main" id="{41C2FA61-B2FE-41C0-99CE-43A6D8C076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87">
                <a:extLst>
                  <a:ext uri="{FF2B5EF4-FFF2-40B4-BE49-F238E27FC236}">
                    <a16:creationId xmlns:a16="http://schemas.microsoft.com/office/drawing/2014/main" id="{984ED642-F032-46C4-B49A-066EDACBF5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88">
                <a:extLst>
                  <a:ext uri="{FF2B5EF4-FFF2-40B4-BE49-F238E27FC236}">
                    <a16:creationId xmlns:a16="http://schemas.microsoft.com/office/drawing/2014/main" id="{2198C610-65A5-4DC4-A550-022DDF15D4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89">
                <a:extLst>
                  <a:ext uri="{FF2B5EF4-FFF2-40B4-BE49-F238E27FC236}">
                    <a16:creationId xmlns:a16="http://schemas.microsoft.com/office/drawing/2014/main" id="{4B4A4E00-0E91-42AD-8328-724BF5D16F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90">
                <a:extLst>
                  <a:ext uri="{FF2B5EF4-FFF2-40B4-BE49-F238E27FC236}">
                    <a16:creationId xmlns:a16="http://schemas.microsoft.com/office/drawing/2014/main" id="{96C453C1-BDAF-4DA2-87B6-AFC25DFEDC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91">
                <a:extLst>
                  <a:ext uri="{FF2B5EF4-FFF2-40B4-BE49-F238E27FC236}">
                    <a16:creationId xmlns:a16="http://schemas.microsoft.com/office/drawing/2014/main" id="{2478B9D6-D275-4050-A120-8A7F1154D1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92">
                <a:extLst>
                  <a:ext uri="{FF2B5EF4-FFF2-40B4-BE49-F238E27FC236}">
                    <a16:creationId xmlns:a16="http://schemas.microsoft.com/office/drawing/2014/main" id="{034D2812-9747-45F3-9A73-8DFC47C6A8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93">
                <a:extLst>
                  <a:ext uri="{FF2B5EF4-FFF2-40B4-BE49-F238E27FC236}">
                    <a16:creationId xmlns:a16="http://schemas.microsoft.com/office/drawing/2014/main" id="{ACACD733-9E78-4FE7-95E1-51F51F49CC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94">
                <a:extLst>
                  <a:ext uri="{FF2B5EF4-FFF2-40B4-BE49-F238E27FC236}">
                    <a16:creationId xmlns:a16="http://schemas.microsoft.com/office/drawing/2014/main" id="{633DA279-A4EE-4502-A372-68DCDF0FD4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95">
                <a:extLst>
                  <a:ext uri="{FF2B5EF4-FFF2-40B4-BE49-F238E27FC236}">
                    <a16:creationId xmlns:a16="http://schemas.microsoft.com/office/drawing/2014/main" id="{A5B6C7A1-BC7B-4087-8544-500DFB69ED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96">
                <a:extLst>
                  <a:ext uri="{FF2B5EF4-FFF2-40B4-BE49-F238E27FC236}">
                    <a16:creationId xmlns:a16="http://schemas.microsoft.com/office/drawing/2014/main" id="{638C9061-4F53-4712-A9BA-1B9779B8480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97">
                <a:extLst>
                  <a:ext uri="{FF2B5EF4-FFF2-40B4-BE49-F238E27FC236}">
                    <a16:creationId xmlns:a16="http://schemas.microsoft.com/office/drawing/2014/main" id="{2C003EFF-1E04-4AFB-9AFB-9651F3E1F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98">
                <a:extLst>
                  <a:ext uri="{FF2B5EF4-FFF2-40B4-BE49-F238E27FC236}">
                    <a16:creationId xmlns:a16="http://schemas.microsoft.com/office/drawing/2014/main" id="{BA3CA144-6958-43E5-AD43-62186C211D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99">
                <a:extLst>
                  <a:ext uri="{FF2B5EF4-FFF2-40B4-BE49-F238E27FC236}">
                    <a16:creationId xmlns:a16="http://schemas.microsoft.com/office/drawing/2014/main" id="{097C1147-9379-4F56-A483-EDA1FFAECB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00">
                <a:extLst>
                  <a:ext uri="{FF2B5EF4-FFF2-40B4-BE49-F238E27FC236}">
                    <a16:creationId xmlns:a16="http://schemas.microsoft.com/office/drawing/2014/main" id="{CC3A5B02-3D5C-48D6-AE33-CC202AB540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01">
                <a:extLst>
                  <a:ext uri="{FF2B5EF4-FFF2-40B4-BE49-F238E27FC236}">
                    <a16:creationId xmlns:a16="http://schemas.microsoft.com/office/drawing/2014/main" id="{593AF51B-B111-4349-AD10-76B142D37F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02">
                <a:extLst>
                  <a:ext uri="{FF2B5EF4-FFF2-40B4-BE49-F238E27FC236}">
                    <a16:creationId xmlns:a16="http://schemas.microsoft.com/office/drawing/2014/main" id="{7060F64A-48A2-40AD-879A-2043A2C027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03">
                <a:extLst>
                  <a:ext uri="{FF2B5EF4-FFF2-40B4-BE49-F238E27FC236}">
                    <a16:creationId xmlns:a16="http://schemas.microsoft.com/office/drawing/2014/main" id="{0375D819-C1ED-4468-95DC-F5EF3DE2CF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04">
                <a:extLst>
                  <a:ext uri="{FF2B5EF4-FFF2-40B4-BE49-F238E27FC236}">
                    <a16:creationId xmlns:a16="http://schemas.microsoft.com/office/drawing/2014/main" id="{444F73F2-FE71-493D-A7BB-CEBEF68558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05">
                <a:extLst>
                  <a:ext uri="{FF2B5EF4-FFF2-40B4-BE49-F238E27FC236}">
                    <a16:creationId xmlns:a16="http://schemas.microsoft.com/office/drawing/2014/main" id="{F2B6D7ED-FABE-466E-A79B-F30B1FD6C7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06">
                <a:extLst>
                  <a:ext uri="{FF2B5EF4-FFF2-40B4-BE49-F238E27FC236}">
                    <a16:creationId xmlns:a16="http://schemas.microsoft.com/office/drawing/2014/main" id="{0AA8E788-1393-481A-83AE-4992E508DD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07">
                <a:extLst>
                  <a:ext uri="{FF2B5EF4-FFF2-40B4-BE49-F238E27FC236}">
                    <a16:creationId xmlns:a16="http://schemas.microsoft.com/office/drawing/2014/main" id="{C195AE33-9850-4BAF-B292-7976FE9C9E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08">
                <a:extLst>
                  <a:ext uri="{FF2B5EF4-FFF2-40B4-BE49-F238E27FC236}">
                    <a16:creationId xmlns:a16="http://schemas.microsoft.com/office/drawing/2014/main" id="{F8354CD9-8668-432F-8B4D-F9A64793FA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09">
                <a:extLst>
                  <a:ext uri="{FF2B5EF4-FFF2-40B4-BE49-F238E27FC236}">
                    <a16:creationId xmlns:a16="http://schemas.microsoft.com/office/drawing/2014/main" id="{A257CEEE-D399-483B-ABD6-2BF698FFBA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10">
                <a:extLst>
                  <a:ext uri="{FF2B5EF4-FFF2-40B4-BE49-F238E27FC236}">
                    <a16:creationId xmlns:a16="http://schemas.microsoft.com/office/drawing/2014/main" id="{7E401135-33D3-4928-A5AD-2847E1C09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11">
                <a:extLst>
                  <a:ext uri="{FF2B5EF4-FFF2-40B4-BE49-F238E27FC236}">
                    <a16:creationId xmlns:a16="http://schemas.microsoft.com/office/drawing/2014/main" id="{8ADCAB80-EB2F-436C-98E2-BBB09AC8F1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12">
                <a:extLst>
                  <a:ext uri="{FF2B5EF4-FFF2-40B4-BE49-F238E27FC236}">
                    <a16:creationId xmlns:a16="http://schemas.microsoft.com/office/drawing/2014/main" id="{234C5842-09C9-459B-BC7B-3340564F2D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13">
                <a:extLst>
                  <a:ext uri="{FF2B5EF4-FFF2-40B4-BE49-F238E27FC236}">
                    <a16:creationId xmlns:a16="http://schemas.microsoft.com/office/drawing/2014/main" id="{A6C31B9F-2BFC-40F3-A526-39EC23BF95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14">
                <a:extLst>
                  <a:ext uri="{FF2B5EF4-FFF2-40B4-BE49-F238E27FC236}">
                    <a16:creationId xmlns:a16="http://schemas.microsoft.com/office/drawing/2014/main" id="{CDF59547-6AFD-41FB-966F-63C090DA2D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15">
                <a:extLst>
                  <a:ext uri="{FF2B5EF4-FFF2-40B4-BE49-F238E27FC236}">
                    <a16:creationId xmlns:a16="http://schemas.microsoft.com/office/drawing/2014/main" id="{1A2EA4C6-A7EE-4201-A9D8-1B24C2C827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16">
                <a:extLst>
                  <a:ext uri="{FF2B5EF4-FFF2-40B4-BE49-F238E27FC236}">
                    <a16:creationId xmlns:a16="http://schemas.microsoft.com/office/drawing/2014/main" id="{A26A97BB-F35B-4FF3-A0AC-79A052E907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17">
                <a:extLst>
                  <a:ext uri="{FF2B5EF4-FFF2-40B4-BE49-F238E27FC236}">
                    <a16:creationId xmlns:a16="http://schemas.microsoft.com/office/drawing/2014/main" id="{D123F28B-1FE6-4BCE-9318-D180F78B9DF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18">
                <a:extLst>
                  <a:ext uri="{FF2B5EF4-FFF2-40B4-BE49-F238E27FC236}">
                    <a16:creationId xmlns:a16="http://schemas.microsoft.com/office/drawing/2014/main" id="{4E84D712-7E90-4DDD-A632-E8624F7B46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19">
                <a:extLst>
                  <a:ext uri="{FF2B5EF4-FFF2-40B4-BE49-F238E27FC236}">
                    <a16:creationId xmlns:a16="http://schemas.microsoft.com/office/drawing/2014/main" id="{0AFDB053-AC40-4574-B2BD-5803AA18B2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20">
                <a:extLst>
                  <a:ext uri="{FF2B5EF4-FFF2-40B4-BE49-F238E27FC236}">
                    <a16:creationId xmlns:a16="http://schemas.microsoft.com/office/drawing/2014/main" id="{CFB58AF8-0691-4A79-887A-30EAA32E32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21">
                <a:extLst>
                  <a:ext uri="{FF2B5EF4-FFF2-40B4-BE49-F238E27FC236}">
                    <a16:creationId xmlns:a16="http://schemas.microsoft.com/office/drawing/2014/main" id="{6AF8FFCF-B792-444B-B6F7-2E443D2223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22">
                <a:extLst>
                  <a:ext uri="{FF2B5EF4-FFF2-40B4-BE49-F238E27FC236}">
                    <a16:creationId xmlns:a16="http://schemas.microsoft.com/office/drawing/2014/main" id="{5364A650-E293-4A8D-A8F8-CD095DA927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23">
                <a:extLst>
                  <a:ext uri="{FF2B5EF4-FFF2-40B4-BE49-F238E27FC236}">
                    <a16:creationId xmlns:a16="http://schemas.microsoft.com/office/drawing/2014/main" id="{7D6C584A-D5A8-4F6B-8F25-B887350796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24">
                <a:extLst>
                  <a:ext uri="{FF2B5EF4-FFF2-40B4-BE49-F238E27FC236}">
                    <a16:creationId xmlns:a16="http://schemas.microsoft.com/office/drawing/2014/main" id="{63613F71-8E2A-458F-8A60-2299656ADE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25">
                <a:extLst>
                  <a:ext uri="{FF2B5EF4-FFF2-40B4-BE49-F238E27FC236}">
                    <a16:creationId xmlns:a16="http://schemas.microsoft.com/office/drawing/2014/main" id="{74BDA885-D3E9-4F62-A36B-6AC2D0E3AB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26">
                <a:extLst>
                  <a:ext uri="{FF2B5EF4-FFF2-40B4-BE49-F238E27FC236}">
                    <a16:creationId xmlns:a16="http://schemas.microsoft.com/office/drawing/2014/main" id="{20360D1F-9F16-4926-AE32-D03C0E0866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27">
                <a:extLst>
                  <a:ext uri="{FF2B5EF4-FFF2-40B4-BE49-F238E27FC236}">
                    <a16:creationId xmlns:a16="http://schemas.microsoft.com/office/drawing/2014/main" id="{253E820B-9306-4ED3-812A-C3376C5F49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28">
                <a:extLst>
                  <a:ext uri="{FF2B5EF4-FFF2-40B4-BE49-F238E27FC236}">
                    <a16:creationId xmlns:a16="http://schemas.microsoft.com/office/drawing/2014/main" id="{FD6ABB9D-6F09-4E19-AEF9-BA1749AC8D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29">
                <a:extLst>
                  <a:ext uri="{FF2B5EF4-FFF2-40B4-BE49-F238E27FC236}">
                    <a16:creationId xmlns:a16="http://schemas.microsoft.com/office/drawing/2014/main" id="{7A24E7B9-2416-4380-94D2-C9B5E4C790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30">
                <a:extLst>
                  <a:ext uri="{FF2B5EF4-FFF2-40B4-BE49-F238E27FC236}">
                    <a16:creationId xmlns:a16="http://schemas.microsoft.com/office/drawing/2014/main" id="{F558064F-6F64-49C3-BB06-330EEA1EA5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31">
                <a:extLst>
                  <a:ext uri="{FF2B5EF4-FFF2-40B4-BE49-F238E27FC236}">
                    <a16:creationId xmlns:a16="http://schemas.microsoft.com/office/drawing/2014/main" id="{CA4A255D-85E3-49C6-93C3-4AB4CA91A4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32">
                <a:extLst>
                  <a:ext uri="{FF2B5EF4-FFF2-40B4-BE49-F238E27FC236}">
                    <a16:creationId xmlns:a16="http://schemas.microsoft.com/office/drawing/2014/main" id="{33B811F5-7485-4234-A7A2-C51F62C4E9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33">
                <a:extLst>
                  <a:ext uri="{FF2B5EF4-FFF2-40B4-BE49-F238E27FC236}">
                    <a16:creationId xmlns:a16="http://schemas.microsoft.com/office/drawing/2014/main" id="{51608A99-7CEE-490F-BF08-3234AF1B68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34">
                <a:extLst>
                  <a:ext uri="{FF2B5EF4-FFF2-40B4-BE49-F238E27FC236}">
                    <a16:creationId xmlns:a16="http://schemas.microsoft.com/office/drawing/2014/main" id="{A2955837-4992-4D12-B1FB-A4A0A891D3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35">
                <a:extLst>
                  <a:ext uri="{FF2B5EF4-FFF2-40B4-BE49-F238E27FC236}">
                    <a16:creationId xmlns:a16="http://schemas.microsoft.com/office/drawing/2014/main" id="{74FDAD43-A291-43B1-BDAF-AAAAF026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36">
                <a:extLst>
                  <a:ext uri="{FF2B5EF4-FFF2-40B4-BE49-F238E27FC236}">
                    <a16:creationId xmlns:a16="http://schemas.microsoft.com/office/drawing/2014/main" id="{21511352-B203-4E8E-8FDC-3E9CA5701E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37">
                <a:extLst>
                  <a:ext uri="{FF2B5EF4-FFF2-40B4-BE49-F238E27FC236}">
                    <a16:creationId xmlns:a16="http://schemas.microsoft.com/office/drawing/2014/main" id="{6242D556-CF63-4F69-8BF0-5539A30509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38">
                <a:extLst>
                  <a:ext uri="{FF2B5EF4-FFF2-40B4-BE49-F238E27FC236}">
                    <a16:creationId xmlns:a16="http://schemas.microsoft.com/office/drawing/2014/main" id="{CA9B9F0E-5FBF-4CBE-9511-E3AB3F4508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39">
                <a:extLst>
                  <a:ext uri="{FF2B5EF4-FFF2-40B4-BE49-F238E27FC236}">
                    <a16:creationId xmlns:a16="http://schemas.microsoft.com/office/drawing/2014/main" id="{54BC6415-18B2-40CE-9B03-8AE3300F5D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40">
                <a:extLst>
                  <a:ext uri="{FF2B5EF4-FFF2-40B4-BE49-F238E27FC236}">
                    <a16:creationId xmlns:a16="http://schemas.microsoft.com/office/drawing/2014/main" id="{63B320F0-E980-47DE-80A3-54D868B7D6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41">
                <a:extLst>
                  <a:ext uri="{FF2B5EF4-FFF2-40B4-BE49-F238E27FC236}">
                    <a16:creationId xmlns:a16="http://schemas.microsoft.com/office/drawing/2014/main" id="{41A63CA3-DF13-4C37-ADE0-D4129A60F1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42">
                <a:extLst>
                  <a:ext uri="{FF2B5EF4-FFF2-40B4-BE49-F238E27FC236}">
                    <a16:creationId xmlns:a16="http://schemas.microsoft.com/office/drawing/2014/main" id="{88DFBCD9-5367-4F11-BD66-2AB0310B8F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43">
                <a:extLst>
                  <a:ext uri="{FF2B5EF4-FFF2-40B4-BE49-F238E27FC236}">
                    <a16:creationId xmlns:a16="http://schemas.microsoft.com/office/drawing/2014/main" id="{FB99065A-24E7-45E5-A95F-0FD3F56DF2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44">
                <a:extLst>
                  <a:ext uri="{FF2B5EF4-FFF2-40B4-BE49-F238E27FC236}">
                    <a16:creationId xmlns:a16="http://schemas.microsoft.com/office/drawing/2014/main" id="{43DEA9BB-50BA-4991-8956-7259892BF5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45">
                <a:extLst>
                  <a:ext uri="{FF2B5EF4-FFF2-40B4-BE49-F238E27FC236}">
                    <a16:creationId xmlns:a16="http://schemas.microsoft.com/office/drawing/2014/main" id="{1AC7B8D1-260C-4E3A-AFA7-B75B8FDEB2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46">
                <a:extLst>
                  <a:ext uri="{FF2B5EF4-FFF2-40B4-BE49-F238E27FC236}">
                    <a16:creationId xmlns:a16="http://schemas.microsoft.com/office/drawing/2014/main" id="{31929C63-BCCC-423C-8A79-A595A93D8F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47">
                <a:extLst>
                  <a:ext uri="{FF2B5EF4-FFF2-40B4-BE49-F238E27FC236}">
                    <a16:creationId xmlns:a16="http://schemas.microsoft.com/office/drawing/2014/main" id="{F305E826-837A-44AE-8074-28BA2BA2D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48">
                <a:extLst>
                  <a:ext uri="{FF2B5EF4-FFF2-40B4-BE49-F238E27FC236}">
                    <a16:creationId xmlns:a16="http://schemas.microsoft.com/office/drawing/2014/main" id="{303DB638-BF11-4A35-BFD1-4FDAAA4C28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49">
                <a:extLst>
                  <a:ext uri="{FF2B5EF4-FFF2-40B4-BE49-F238E27FC236}">
                    <a16:creationId xmlns:a16="http://schemas.microsoft.com/office/drawing/2014/main" id="{E255423D-2BBB-4BFE-AAD3-76C19E886E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50">
                <a:extLst>
                  <a:ext uri="{FF2B5EF4-FFF2-40B4-BE49-F238E27FC236}">
                    <a16:creationId xmlns:a16="http://schemas.microsoft.com/office/drawing/2014/main" id="{C11A2A24-6C30-4F82-93F6-A859F1F0DB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51">
                <a:extLst>
                  <a:ext uri="{FF2B5EF4-FFF2-40B4-BE49-F238E27FC236}">
                    <a16:creationId xmlns:a16="http://schemas.microsoft.com/office/drawing/2014/main" id="{13F8DFC8-DF5D-412E-B64E-03B8FCA804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52">
                <a:extLst>
                  <a:ext uri="{FF2B5EF4-FFF2-40B4-BE49-F238E27FC236}">
                    <a16:creationId xmlns:a16="http://schemas.microsoft.com/office/drawing/2014/main" id="{BF64EF1D-4938-41CB-85F5-1742CBBE52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53">
                <a:extLst>
                  <a:ext uri="{FF2B5EF4-FFF2-40B4-BE49-F238E27FC236}">
                    <a16:creationId xmlns:a16="http://schemas.microsoft.com/office/drawing/2014/main" id="{2BF62B3E-E3A1-42A2-B5F1-74B8C22C7B2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54">
                <a:extLst>
                  <a:ext uri="{FF2B5EF4-FFF2-40B4-BE49-F238E27FC236}">
                    <a16:creationId xmlns:a16="http://schemas.microsoft.com/office/drawing/2014/main" id="{E1585C55-F43F-4E89-B140-210D7DEA36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55">
                <a:extLst>
                  <a:ext uri="{FF2B5EF4-FFF2-40B4-BE49-F238E27FC236}">
                    <a16:creationId xmlns:a16="http://schemas.microsoft.com/office/drawing/2014/main" id="{AAA53FD4-E76E-414F-9E06-5FEE4A401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56">
                <a:extLst>
                  <a:ext uri="{FF2B5EF4-FFF2-40B4-BE49-F238E27FC236}">
                    <a16:creationId xmlns:a16="http://schemas.microsoft.com/office/drawing/2014/main" id="{3E728FD2-2443-49EB-8148-DF21598CE3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57">
                <a:extLst>
                  <a:ext uri="{FF2B5EF4-FFF2-40B4-BE49-F238E27FC236}">
                    <a16:creationId xmlns:a16="http://schemas.microsoft.com/office/drawing/2014/main" id="{D85727F7-0AB6-4950-88CD-470009382E9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58">
                <a:extLst>
                  <a:ext uri="{FF2B5EF4-FFF2-40B4-BE49-F238E27FC236}">
                    <a16:creationId xmlns:a16="http://schemas.microsoft.com/office/drawing/2014/main" id="{903B1A4F-E8BC-43FC-8203-AF521D3393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59">
                <a:extLst>
                  <a:ext uri="{FF2B5EF4-FFF2-40B4-BE49-F238E27FC236}">
                    <a16:creationId xmlns:a16="http://schemas.microsoft.com/office/drawing/2014/main" id="{6B55C5BA-DBCA-43B7-A2D6-0C744294D0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60">
                <a:extLst>
                  <a:ext uri="{FF2B5EF4-FFF2-40B4-BE49-F238E27FC236}">
                    <a16:creationId xmlns:a16="http://schemas.microsoft.com/office/drawing/2014/main" id="{C1B10D06-C865-412A-AD33-D20CE142DF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61">
                <a:extLst>
                  <a:ext uri="{FF2B5EF4-FFF2-40B4-BE49-F238E27FC236}">
                    <a16:creationId xmlns:a16="http://schemas.microsoft.com/office/drawing/2014/main" id="{366D2D65-5BD8-4AE4-9EBE-2D0163B3B0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62">
                <a:extLst>
                  <a:ext uri="{FF2B5EF4-FFF2-40B4-BE49-F238E27FC236}">
                    <a16:creationId xmlns:a16="http://schemas.microsoft.com/office/drawing/2014/main" id="{B20090DD-752F-4494-B189-4A7FFE34F8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63">
                <a:extLst>
                  <a:ext uri="{FF2B5EF4-FFF2-40B4-BE49-F238E27FC236}">
                    <a16:creationId xmlns:a16="http://schemas.microsoft.com/office/drawing/2014/main" id="{4D8C08E6-153C-4F98-959B-5C5C16377E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64">
                <a:extLst>
                  <a:ext uri="{FF2B5EF4-FFF2-40B4-BE49-F238E27FC236}">
                    <a16:creationId xmlns:a16="http://schemas.microsoft.com/office/drawing/2014/main" id="{EFB9520D-3B96-4ACC-9C10-8F66B4D581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65">
                <a:extLst>
                  <a:ext uri="{FF2B5EF4-FFF2-40B4-BE49-F238E27FC236}">
                    <a16:creationId xmlns:a16="http://schemas.microsoft.com/office/drawing/2014/main" id="{FD0B5D1E-D576-48B5-9BB3-B114B1347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66">
                <a:extLst>
                  <a:ext uri="{FF2B5EF4-FFF2-40B4-BE49-F238E27FC236}">
                    <a16:creationId xmlns:a16="http://schemas.microsoft.com/office/drawing/2014/main" id="{53A5456D-3054-41CF-B0D1-CF7599987B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67">
                <a:extLst>
                  <a:ext uri="{FF2B5EF4-FFF2-40B4-BE49-F238E27FC236}">
                    <a16:creationId xmlns:a16="http://schemas.microsoft.com/office/drawing/2014/main" id="{37F20081-2AC1-4AD1-865E-42161DABEB2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68">
                <a:extLst>
                  <a:ext uri="{FF2B5EF4-FFF2-40B4-BE49-F238E27FC236}">
                    <a16:creationId xmlns:a16="http://schemas.microsoft.com/office/drawing/2014/main" id="{B63ABD32-D6D3-476C-A93F-063E99BA5A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69">
                <a:extLst>
                  <a:ext uri="{FF2B5EF4-FFF2-40B4-BE49-F238E27FC236}">
                    <a16:creationId xmlns:a16="http://schemas.microsoft.com/office/drawing/2014/main" id="{85174671-9B04-484D-B0C4-97FAE03F0C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70">
                <a:extLst>
                  <a:ext uri="{FF2B5EF4-FFF2-40B4-BE49-F238E27FC236}">
                    <a16:creationId xmlns:a16="http://schemas.microsoft.com/office/drawing/2014/main" id="{CEEBEEF2-CC1D-4739-8246-B2FFE5ED3D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71">
                <a:extLst>
                  <a:ext uri="{FF2B5EF4-FFF2-40B4-BE49-F238E27FC236}">
                    <a16:creationId xmlns:a16="http://schemas.microsoft.com/office/drawing/2014/main" id="{72AE7DF6-8AE8-450B-AFAE-F9F6E3889D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72">
                <a:extLst>
                  <a:ext uri="{FF2B5EF4-FFF2-40B4-BE49-F238E27FC236}">
                    <a16:creationId xmlns:a16="http://schemas.microsoft.com/office/drawing/2014/main" id="{5FC1F9B6-8373-4CFA-8801-6489DEB5F5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73">
                <a:extLst>
                  <a:ext uri="{FF2B5EF4-FFF2-40B4-BE49-F238E27FC236}">
                    <a16:creationId xmlns:a16="http://schemas.microsoft.com/office/drawing/2014/main" id="{AFC97144-B942-4EDE-8BA1-9EB012E148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74">
                <a:extLst>
                  <a:ext uri="{FF2B5EF4-FFF2-40B4-BE49-F238E27FC236}">
                    <a16:creationId xmlns:a16="http://schemas.microsoft.com/office/drawing/2014/main" id="{BC98A8B4-0D48-4CC0-A246-E76D1758EE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75">
                <a:extLst>
                  <a:ext uri="{FF2B5EF4-FFF2-40B4-BE49-F238E27FC236}">
                    <a16:creationId xmlns:a16="http://schemas.microsoft.com/office/drawing/2014/main" id="{5776C214-C982-44C5-B780-5B9F0E45FA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76">
                <a:extLst>
                  <a:ext uri="{FF2B5EF4-FFF2-40B4-BE49-F238E27FC236}">
                    <a16:creationId xmlns:a16="http://schemas.microsoft.com/office/drawing/2014/main" id="{19738F7E-D505-4EA9-96AC-5C946A4D4F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77">
                <a:extLst>
                  <a:ext uri="{FF2B5EF4-FFF2-40B4-BE49-F238E27FC236}">
                    <a16:creationId xmlns:a16="http://schemas.microsoft.com/office/drawing/2014/main" id="{7B5E055C-377D-495C-8BDF-61BFE95B16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78">
                <a:extLst>
                  <a:ext uri="{FF2B5EF4-FFF2-40B4-BE49-F238E27FC236}">
                    <a16:creationId xmlns:a16="http://schemas.microsoft.com/office/drawing/2014/main" id="{7923AF0C-99E6-4E25-B849-2F1EA32D0C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79">
                <a:extLst>
                  <a:ext uri="{FF2B5EF4-FFF2-40B4-BE49-F238E27FC236}">
                    <a16:creationId xmlns:a16="http://schemas.microsoft.com/office/drawing/2014/main" id="{30445F6A-B400-4009-B729-DBC4218F11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80">
                <a:extLst>
                  <a:ext uri="{FF2B5EF4-FFF2-40B4-BE49-F238E27FC236}">
                    <a16:creationId xmlns:a16="http://schemas.microsoft.com/office/drawing/2014/main" id="{45964DB5-58EA-48EA-9EF0-1BD7EAF800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81">
                <a:extLst>
                  <a:ext uri="{FF2B5EF4-FFF2-40B4-BE49-F238E27FC236}">
                    <a16:creationId xmlns:a16="http://schemas.microsoft.com/office/drawing/2014/main" id="{2D5B2353-62FE-46E0-BEDF-6702AFC5B6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82">
                <a:extLst>
                  <a:ext uri="{FF2B5EF4-FFF2-40B4-BE49-F238E27FC236}">
                    <a16:creationId xmlns:a16="http://schemas.microsoft.com/office/drawing/2014/main" id="{AE20649C-9B31-4006-891A-C0583E76B8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83">
                <a:extLst>
                  <a:ext uri="{FF2B5EF4-FFF2-40B4-BE49-F238E27FC236}">
                    <a16:creationId xmlns:a16="http://schemas.microsoft.com/office/drawing/2014/main" id="{733F8D22-133F-4AAD-BE72-3211989162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84">
                <a:extLst>
                  <a:ext uri="{FF2B5EF4-FFF2-40B4-BE49-F238E27FC236}">
                    <a16:creationId xmlns:a16="http://schemas.microsoft.com/office/drawing/2014/main" id="{65FEF88B-98CF-4650-886B-F1D43D35B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85">
                <a:extLst>
                  <a:ext uri="{FF2B5EF4-FFF2-40B4-BE49-F238E27FC236}">
                    <a16:creationId xmlns:a16="http://schemas.microsoft.com/office/drawing/2014/main" id="{ACF9E24E-BB7E-49B2-B2A8-97C766D6A7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86">
                <a:extLst>
                  <a:ext uri="{FF2B5EF4-FFF2-40B4-BE49-F238E27FC236}">
                    <a16:creationId xmlns:a16="http://schemas.microsoft.com/office/drawing/2014/main" id="{111559E3-2E15-4CB1-A411-4DAF58965E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87">
                <a:extLst>
                  <a:ext uri="{FF2B5EF4-FFF2-40B4-BE49-F238E27FC236}">
                    <a16:creationId xmlns:a16="http://schemas.microsoft.com/office/drawing/2014/main" id="{ABC3668E-C471-490E-A120-8FACCE1522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188">
                <a:extLst>
                  <a:ext uri="{FF2B5EF4-FFF2-40B4-BE49-F238E27FC236}">
                    <a16:creationId xmlns:a16="http://schemas.microsoft.com/office/drawing/2014/main" id="{82CEC780-1491-4CA6-81A9-731B6D589C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189">
                <a:extLst>
                  <a:ext uri="{FF2B5EF4-FFF2-40B4-BE49-F238E27FC236}">
                    <a16:creationId xmlns:a16="http://schemas.microsoft.com/office/drawing/2014/main" id="{5C867A17-4C6B-40ED-8CA0-8CAB2CBB4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190">
                <a:extLst>
                  <a:ext uri="{FF2B5EF4-FFF2-40B4-BE49-F238E27FC236}">
                    <a16:creationId xmlns:a16="http://schemas.microsoft.com/office/drawing/2014/main" id="{257D12A6-B0B2-4975-80A4-3CF7E8A8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191">
                <a:extLst>
                  <a:ext uri="{FF2B5EF4-FFF2-40B4-BE49-F238E27FC236}">
                    <a16:creationId xmlns:a16="http://schemas.microsoft.com/office/drawing/2014/main" id="{B7A70B2C-7368-4785-A3B5-5EEC577F24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192">
                <a:extLst>
                  <a:ext uri="{FF2B5EF4-FFF2-40B4-BE49-F238E27FC236}">
                    <a16:creationId xmlns:a16="http://schemas.microsoft.com/office/drawing/2014/main" id="{8CCA2D34-FADE-42DD-9B21-EB4EE9DCB5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193">
                <a:extLst>
                  <a:ext uri="{FF2B5EF4-FFF2-40B4-BE49-F238E27FC236}">
                    <a16:creationId xmlns:a16="http://schemas.microsoft.com/office/drawing/2014/main" id="{DD7E0468-7549-4F53-84B7-50BF37028E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194">
                <a:extLst>
                  <a:ext uri="{FF2B5EF4-FFF2-40B4-BE49-F238E27FC236}">
                    <a16:creationId xmlns:a16="http://schemas.microsoft.com/office/drawing/2014/main" id="{58E2F30E-DA12-4038-A519-248D908046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195">
                <a:extLst>
                  <a:ext uri="{FF2B5EF4-FFF2-40B4-BE49-F238E27FC236}">
                    <a16:creationId xmlns:a16="http://schemas.microsoft.com/office/drawing/2014/main" id="{F9B99F64-4429-4B96-BA21-1F2482B449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196">
                <a:extLst>
                  <a:ext uri="{FF2B5EF4-FFF2-40B4-BE49-F238E27FC236}">
                    <a16:creationId xmlns:a16="http://schemas.microsoft.com/office/drawing/2014/main" id="{802B693A-4F3A-4C17-AA91-41BEDD3EBA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197">
                <a:extLst>
                  <a:ext uri="{FF2B5EF4-FFF2-40B4-BE49-F238E27FC236}">
                    <a16:creationId xmlns:a16="http://schemas.microsoft.com/office/drawing/2014/main" id="{A18FAD9C-D828-4E7C-882B-095C8D5C1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198">
                <a:extLst>
                  <a:ext uri="{FF2B5EF4-FFF2-40B4-BE49-F238E27FC236}">
                    <a16:creationId xmlns:a16="http://schemas.microsoft.com/office/drawing/2014/main" id="{18E25A82-0597-4EB1-8C7C-8F37C144FF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199">
                <a:extLst>
                  <a:ext uri="{FF2B5EF4-FFF2-40B4-BE49-F238E27FC236}">
                    <a16:creationId xmlns:a16="http://schemas.microsoft.com/office/drawing/2014/main" id="{13590159-2800-4792-9A4A-58562D2B34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200">
                <a:extLst>
                  <a:ext uri="{FF2B5EF4-FFF2-40B4-BE49-F238E27FC236}">
                    <a16:creationId xmlns:a16="http://schemas.microsoft.com/office/drawing/2014/main" id="{A640C525-7BF5-42DA-B081-887CDC2396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201">
                <a:extLst>
                  <a:ext uri="{FF2B5EF4-FFF2-40B4-BE49-F238E27FC236}">
                    <a16:creationId xmlns:a16="http://schemas.microsoft.com/office/drawing/2014/main" id="{3E769F4E-E4A5-49E1-88E2-FC3C7D4A54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202">
                <a:extLst>
                  <a:ext uri="{FF2B5EF4-FFF2-40B4-BE49-F238E27FC236}">
                    <a16:creationId xmlns:a16="http://schemas.microsoft.com/office/drawing/2014/main" id="{6EBADB41-ABBB-42BF-ADD2-B5920AE75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Freeform 203">
                <a:extLst>
                  <a:ext uri="{FF2B5EF4-FFF2-40B4-BE49-F238E27FC236}">
                    <a16:creationId xmlns:a16="http://schemas.microsoft.com/office/drawing/2014/main" id="{E0960CD0-8E16-4D68-8017-9C5B7C5D13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Freeform 204">
                <a:extLst>
                  <a:ext uri="{FF2B5EF4-FFF2-40B4-BE49-F238E27FC236}">
                    <a16:creationId xmlns:a16="http://schemas.microsoft.com/office/drawing/2014/main" id="{3F2F36A0-9F0C-4E3D-A3FE-710CFDB3CE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9" name="Freeform 206">
              <a:extLst>
                <a:ext uri="{FF2B5EF4-FFF2-40B4-BE49-F238E27FC236}">
                  <a16:creationId xmlns:a16="http://schemas.microsoft.com/office/drawing/2014/main" id="{CAB12582-B8D8-469C-B945-426AE3B0E0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7">
              <a:extLst>
                <a:ext uri="{FF2B5EF4-FFF2-40B4-BE49-F238E27FC236}">
                  <a16:creationId xmlns:a16="http://schemas.microsoft.com/office/drawing/2014/main" id="{6B0E9446-4B0F-4BE3-AA52-6915459560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08">
              <a:extLst>
                <a:ext uri="{FF2B5EF4-FFF2-40B4-BE49-F238E27FC236}">
                  <a16:creationId xmlns:a16="http://schemas.microsoft.com/office/drawing/2014/main" id="{A00E20C7-47A2-48C0-A527-E4FE9E6AC2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9">
              <a:extLst>
                <a:ext uri="{FF2B5EF4-FFF2-40B4-BE49-F238E27FC236}">
                  <a16:creationId xmlns:a16="http://schemas.microsoft.com/office/drawing/2014/main" id="{7422BF96-8156-4BD8-8D02-844FE682F5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10">
              <a:extLst>
                <a:ext uri="{FF2B5EF4-FFF2-40B4-BE49-F238E27FC236}">
                  <a16:creationId xmlns:a16="http://schemas.microsoft.com/office/drawing/2014/main" id="{A3622899-09B5-4AC0-8F11-F1DB6286C5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11">
              <a:extLst>
                <a:ext uri="{FF2B5EF4-FFF2-40B4-BE49-F238E27FC236}">
                  <a16:creationId xmlns:a16="http://schemas.microsoft.com/office/drawing/2014/main" id="{B0731481-4442-4492-9898-385CFBC865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12">
              <a:extLst>
                <a:ext uri="{FF2B5EF4-FFF2-40B4-BE49-F238E27FC236}">
                  <a16:creationId xmlns:a16="http://schemas.microsoft.com/office/drawing/2014/main" id="{4D8B9DB5-1D81-4654-B93C-BAC09C39F2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13">
              <a:extLst>
                <a:ext uri="{FF2B5EF4-FFF2-40B4-BE49-F238E27FC236}">
                  <a16:creationId xmlns:a16="http://schemas.microsoft.com/office/drawing/2014/main" id="{81D66557-9CF5-4754-86F8-824CC64CEC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14">
              <a:extLst>
                <a:ext uri="{FF2B5EF4-FFF2-40B4-BE49-F238E27FC236}">
                  <a16:creationId xmlns:a16="http://schemas.microsoft.com/office/drawing/2014/main" id="{4A75C74C-EDEC-479B-B2C8-2A199D3D8C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15">
              <a:extLst>
                <a:ext uri="{FF2B5EF4-FFF2-40B4-BE49-F238E27FC236}">
                  <a16:creationId xmlns:a16="http://schemas.microsoft.com/office/drawing/2014/main" id="{1B8D5275-C110-42F6-9F6B-42B4E9E0DC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16">
              <a:extLst>
                <a:ext uri="{FF2B5EF4-FFF2-40B4-BE49-F238E27FC236}">
                  <a16:creationId xmlns:a16="http://schemas.microsoft.com/office/drawing/2014/main" id="{ED292322-CDAE-4E8B-A119-A102C653DC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17">
              <a:extLst>
                <a:ext uri="{FF2B5EF4-FFF2-40B4-BE49-F238E27FC236}">
                  <a16:creationId xmlns:a16="http://schemas.microsoft.com/office/drawing/2014/main" id="{D5148431-1465-4DE4-AB83-DF6F147251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18">
              <a:extLst>
                <a:ext uri="{FF2B5EF4-FFF2-40B4-BE49-F238E27FC236}">
                  <a16:creationId xmlns:a16="http://schemas.microsoft.com/office/drawing/2014/main" id="{0A931BDB-5FE3-471B-BAEE-AAB7DBB19F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19">
              <a:extLst>
                <a:ext uri="{FF2B5EF4-FFF2-40B4-BE49-F238E27FC236}">
                  <a16:creationId xmlns:a16="http://schemas.microsoft.com/office/drawing/2014/main" id="{6C7CF146-863A-45F4-A2AB-0914863837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20">
              <a:extLst>
                <a:ext uri="{FF2B5EF4-FFF2-40B4-BE49-F238E27FC236}">
                  <a16:creationId xmlns:a16="http://schemas.microsoft.com/office/drawing/2014/main" id="{5A9488B9-367E-4338-A83E-537BAFBD8C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21">
              <a:extLst>
                <a:ext uri="{FF2B5EF4-FFF2-40B4-BE49-F238E27FC236}">
                  <a16:creationId xmlns:a16="http://schemas.microsoft.com/office/drawing/2014/main" id="{4AA6E73C-12AF-4F73-9FE4-CDCB5A64AC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22">
              <a:extLst>
                <a:ext uri="{FF2B5EF4-FFF2-40B4-BE49-F238E27FC236}">
                  <a16:creationId xmlns:a16="http://schemas.microsoft.com/office/drawing/2014/main" id="{63CD7859-A6F6-45BA-A0C8-5A954EC514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23">
              <a:extLst>
                <a:ext uri="{FF2B5EF4-FFF2-40B4-BE49-F238E27FC236}">
                  <a16:creationId xmlns:a16="http://schemas.microsoft.com/office/drawing/2014/main" id="{73159D8C-512E-42B5-AF39-95B4482125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24">
              <a:extLst>
                <a:ext uri="{FF2B5EF4-FFF2-40B4-BE49-F238E27FC236}">
                  <a16:creationId xmlns:a16="http://schemas.microsoft.com/office/drawing/2014/main" id="{51FE35B6-972B-44F8-A5D9-E76E08061B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25">
              <a:extLst>
                <a:ext uri="{FF2B5EF4-FFF2-40B4-BE49-F238E27FC236}">
                  <a16:creationId xmlns:a16="http://schemas.microsoft.com/office/drawing/2014/main" id="{5152CCAD-9726-4932-B80A-7160A962CC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26">
              <a:extLst>
                <a:ext uri="{FF2B5EF4-FFF2-40B4-BE49-F238E27FC236}">
                  <a16:creationId xmlns:a16="http://schemas.microsoft.com/office/drawing/2014/main" id="{23E94C79-7682-4585-A04C-428992A2A1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27">
              <a:extLst>
                <a:ext uri="{FF2B5EF4-FFF2-40B4-BE49-F238E27FC236}">
                  <a16:creationId xmlns:a16="http://schemas.microsoft.com/office/drawing/2014/main" id="{6944CF78-6F4F-4396-9F5F-9F8CB54598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28">
              <a:extLst>
                <a:ext uri="{FF2B5EF4-FFF2-40B4-BE49-F238E27FC236}">
                  <a16:creationId xmlns:a16="http://schemas.microsoft.com/office/drawing/2014/main" id="{688012E7-BF61-4B17-90A9-7F0AF4A3F3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29">
              <a:extLst>
                <a:ext uri="{FF2B5EF4-FFF2-40B4-BE49-F238E27FC236}">
                  <a16:creationId xmlns:a16="http://schemas.microsoft.com/office/drawing/2014/main" id="{AA9794B4-F42E-4FF9-9FBB-2CC0B4D6A9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30">
              <a:extLst>
                <a:ext uri="{FF2B5EF4-FFF2-40B4-BE49-F238E27FC236}">
                  <a16:creationId xmlns:a16="http://schemas.microsoft.com/office/drawing/2014/main" id="{B5672991-8DB3-4984-88F8-5456634463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31">
              <a:extLst>
                <a:ext uri="{FF2B5EF4-FFF2-40B4-BE49-F238E27FC236}">
                  <a16:creationId xmlns:a16="http://schemas.microsoft.com/office/drawing/2014/main" id="{4BC785BE-01E5-487C-BBDD-6A4AF078C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32">
              <a:extLst>
                <a:ext uri="{FF2B5EF4-FFF2-40B4-BE49-F238E27FC236}">
                  <a16:creationId xmlns:a16="http://schemas.microsoft.com/office/drawing/2014/main" id="{C405DF96-6A32-40E8-9FA9-2A7365575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33">
              <a:extLst>
                <a:ext uri="{FF2B5EF4-FFF2-40B4-BE49-F238E27FC236}">
                  <a16:creationId xmlns:a16="http://schemas.microsoft.com/office/drawing/2014/main" id="{3A2F5AD3-679D-4166-B5A9-6B72D074C7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34">
              <a:extLst>
                <a:ext uri="{FF2B5EF4-FFF2-40B4-BE49-F238E27FC236}">
                  <a16:creationId xmlns:a16="http://schemas.microsoft.com/office/drawing/2014/main" id="{8651B608-C451-44E6-8747-07D8C091E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35">
              <a:extLst>
                <a:ext uri="{FF2B5EF4-FFF2-40B4-BE49-F238E27FC236}">
                  <a16:creationId xmlns:a16="http://schemas.microsoft.com/office/drawing/2014/main" id="{55D86F74-57B2-4767-975D-82E0AB6A3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36">
              <a:extLst>
                <a:ext uri="{FF2B5EF4-FFF2-40B4-BE49-F238E27FC236}">
                  <a16:creationId xmlns:a16="http://schemas.microsoft.com/office/drawing/2014/main" id="{9A8C98E6-6D16-42E0-A2C8-D3B492C87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37">
              <a:extLst>
                <a:ext uri="{FF2B5EF4-FFF2-40B4-BE49-F238E27FC236}">
                  <a16:creationId xmlns:a16="http://schemas.microsoft.com/office/drawing/2014/main" id="{C63401DA-0D72-402E-BE54-78959B2FA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38">
              <a:extLst>
                <a:ext uri="{FF2B5EF4-FFF2-40B4-BE49-F238E27FC236}">
                  <a16:creationId xmlns:a16="http://schemas.microsoft.com/office/drawing/2014/main" id="{248821E8-9271-4B9B-A57E-9E8A4148CA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39">
              <a:extLst>
                <a:ext uri="{FF2B5EF4-FFF2-40B4-BE49-F238E27FC236}">
                  <a16:creationId xmlns:a16="http://schemas.microsoft.com/office/drawing/2014/main" id="{3BE7D360-37CF-4F8F-84D6-938A150FA8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40">
              <a:extLst>
                <a:ext uri="{FF2B5EF4-FFF2-40B4-BE49-F238E27FC236}">
                  <a16:creationId xmlns:a16="http://schemas.microsoft.com/office/drawing/2014/main" id="{02B7C61A-7278-4E35-9177-7AD8B205F4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41">
              <a:extLst>
                <a:ext uri="{FF2B5EF4-FFF2-40B4-BE49-F238E27FC236}">
                  <a16:creationId xmlns:a16="http://schemas.microsoft.com/office/drawing/2014/main" id="{5576A0DF-CB3D-4087-BB0C-A755A891E2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42">
              <a:extLst>
                <a:ext uri="{FF2B5EF4-FFF2-40B4-BE49-F238E27FC236}">
                  <a16:creationId xmlns:a16="http://schemas.microsoft.com/office/drawing/2014/main" id="{EA8181DE-620B-4D5F-BB56-9AAA6053F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43">
              <a:extLst>
                <a:ext uri="{FF2B5EF4-FFF2-40B4-BE49-F238E27FC236}">
                  <a16:creationId xmlns:a16="http://schemas.microsoft.com/office/drawing/2014/main" id="{8A836C0B-E2D0-47D7-8BE8-F81F765A3D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44">
              <a:extLst>
                <a:ext uri="{FF2B5EF4-FFF2-40B4-BE49-F238E27FC236}">
                  <a16:creationId xmlns:a16="http://schemas.microsoft.com/office/drawing/2014/main" id="{B4C0A6F0-B04F-486C-89BA-724D077668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45">
              <a:extLst>
                <a:ext uri="{FF2B5EF4-FFF2-40B4-BE49-F238E27FC236}">
                  <a16:creationId xmlns:a16="http://schemas.microsoft.com/office/drawing/2014/main" id="{0279415B-D6F9-4589-A911-EEB9500612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46">
              <a:extLst>
                <a:ext uri="{FF2B5EF4-FFF2-40B4-BE49-F238E27FC236}">
                  <a16:creationId xmlns:a16="http://schemas.microsoft.com/office/drawing/2014/main" id="{A811608B-1958-4BF0-A1B4-F1DDCE8586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47">
              <a:extLst>
                <a:ext uri="{FF2B5EF4-FFF2-40B4-BE49-F238E27FC236}">
                  <a16:creationId xmlns:a16="http://schemas.microsoft.com/office/drawing/2014/main" id="{8CFAEC0D-306A-4DC4-BEBB-9E8FBD07A2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48">
              <a:extLst>
                <a:ext uri="{FF2B5EF4-FFF2-40B4-BE49-F238E27FC236}">
                  <a16:creationId xmlns:a16="http://schemas.microsoft.com/office/drawing/2014/main" id="{DCBF8BA7-FC5A-43D7-A2E2-46C60A36A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49">
              <a:extLst>
                <a:ext uri="{FF2B5EF4-FFF2-40B4-BE49-F238E27FC236}">
                  <a16:creationId xmlns:a16="http://schemas.microsoft.com/office/drawing/2014/main" id="{A1D71807-2B57-4B43-9E5B-FF7F510004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50">
              <a:extLst>
                <a:ext uri="{FF2B5EF4-FFF2-40B4-BE49-F238E27FC236}">
                  <a16:creationId xmlns:a16="http://schemas.microsoft.com/office/drawing/2014/main" id="{31ABE8FE-DCF8-4100-9751-43C7F1061B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51">
              <a:extLst>
                <a:ext uri="{FF2B5EF4-FFF2-40B4-BE49-F238E27FC236}">
                  <a16:creationId xmlns:a16="http://schemas.microsoft.com/office/drawing/2014/main" id="{9473A4EC-AEBC-4B99-9355-F14395B967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52">
              <a:extLst>
                <a:ext uri="{FF2B5EF4-FFF2-40B4-BE49-F238E27FC236}">
                  <a16:creationId xmlns:a16="http://schemas.microsoft.com/office/drawing/2014/main" id="{3AE5A336-B35C-4660-AE76-CA0D709C70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53">
              <a:extLst>
                <a:ext uri="{FF2B5EF4-FFF2-40B4-BE49-F238E27FC236}">
                  <a16:creationId xmlns:a16="http://schemas.microsoft.com/office/drawing/2014/main" id="{088A5884-B56B-48D9-9A1B-136E9180A0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54">
              <a:extLst>
                <a:ext uri="{FF2B5EF4-FFF2-40B4-BE49-F238E27FC236}">
                  <a16:creationId xmlns:a16="http://schemas.microsoft.com/office/drawing/2014/main" id="{6BF6ABAB-1371-477B-B7D0-CDE6FE61F8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55">
              <a:extLst>
                <a:ext uri="{FF2B5EF4-FFF2-40B4-BE49-F238E27FC236}">
                  <a16:creationId xmlns:a16="http://schemas.microsoft.com/office/drawing/2014/main" id="{40A450D6-D4F4-41F0-BAB0-F0CFE602D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56">
              <a:extLst>
                <a:ext uri="{FF2B5EF4-FFF2-40B4-BE49-F238E27FC236}">
                  <a16:creationId xmlns:a16="http://schemas.microsoft.com/office/drawing/2014/main" id="{2004E0F7-8FE7-4F5B-8DE9-75E7CF94A7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57">
              <a:extLst>
                <a:ext uri="{FF2B5EF4-FFF2-40B4-BE49-F238E27FC236}">
                  <a16:creationId xmlns:a16="http://schemas.microsoft.com/office/drawing/2014/main" id="{854DFC11-E887-4103-9363-3659462A8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58">
              <a:extLst>
                <a:ext uri="{FF2B5EF4-FFF2-40B4-BE49-F238E27FC236}">
                  <a16:creationId xmlns:a16="http://schemas.microsoft.com/office/drawing/2014/main" id="{DB390E33-F483-46C3-951C-1440A0ADD8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59">
              <a:extLst>
                <a:ext uri="{FF2B5EF4-FFF2-40B4-BE49-F238E27FC236}">
                  <a16:creationId xmlns:a16="http://schemas.microsoft.com/office/drawing/2014/main" id="{F09D6396-0D18-40B3-A234-2F3C6A98D7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60">
              <a:extLst>
                <a:ext uri="{FF2B5EF4-FFF2-40B4-BE49-F238E27FC236}">
                  <a16:creationId xmlns:a16="http://schemas.microsoft.com/office/drawing/2014/main" id="{F36DE863-0793-4183-B3A7-F2C4BDA318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61">
              <a:extLst>
                <a:ext uri="{FF2B5EF4-FFF2-40B4-BE49-F238E27FC236}">
                  <a16:creationId xmlns:a16="http://schemas.microsoft.com/office/drawing/2014/main" id="{2BBEA168-9E5A-4F7C-85D2-EF3249F688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62">
              <a:extLst>
                <a:ext uri="{FF2B5EF4-FFF2-40B4-BE49-F238E27FC236}">
                  <a16:creationId xmlns:a16="http://schemas.microsoft.com/office/drawing/2014/main" id="{A6EADE5C-1224-414F-BA6F-9F69D0D7B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63">
              <a:extLst>
                <a:ext uri="{FF2B5EF4-FFF2-40B4-BE49-F238E27FC236}">
                  <a16:creationId xmlns:a16="http://schemas.microsoft.com/office/drawing/2014/main" id="{BF8AFE62-3D8D-4AB2-BF71-E2ADA74785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64">
              <a:extLst>
                <a:ext uri="{FF2B5EF4-FFF2-40B4-BE49-F238E27FC236}">
                  <a16:creationId xmlns:a16="http://schemas.microsoft.com/office/drawing/2014/main" id="{BA8DED80-17BB-4ADE-8F2F-47BE748003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65">
              <a:extLst>
                <a:ext uri="{FF2B5EF4-FFF2-40B4-BE49-F238E27FC236}">
                  <a16:creationId xmlns:a16="http://schemas.microsoft.com/office/drawing/2014/main" id="{8F311216-CEB5-47EF-936C-14C0AE5E11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66">
              <a:extLst>
                <a:ext uri="{FF2B5EF4-FFF2-40B4-BE49-F238E27FC236}">
                  <a16:creationId xmlns:a16="http://schemas.microsoft.com/office/drawing/2014/main" id="{02516B36-23AC-4565-83EB-B7C54205A3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67">
              <a:extLst>
                <a:ext uri="{FF2B5EF4-FFF2-40B4-BE49-F238E27FC236}">
                  <a16:creationId xmlns:a16="http://schemas.microsoft.com/office/drawing/2014/main" id="{0D6D1F1A-3A8C-41BC-841B-2C9190185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68">
              <a:extLst>
                <a:ext uri="{FF2B5EF4-FFF2-40B4-BE49-F238E27FC236}">
                  <a16:creationId xmlns:a16="http://schemas.microsoft.com/office/drawing/2014/main" id="{F1EFA617-5949-4D4E-834C-DBA7864022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69">
              <a:extLst>
                <a:ext uri="{FF2B5EF4-FFF2-40B4-BE49-F238E27FC236}">
                  <a16:creationId xmlns:a16="http://schemas.microsoft.com/office/drawing/2014/main" id="{5994ABE1-7A28-4378-A3AF-E8548DC65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70">
              <a:extLst>
                <a:ext uri="{FF2B5EF4-FFF2-40B4-BE49-F238E27FC236}">
                  <a16:creationId xmlns:a16="http://schemas.microsoft.com/office/drawing/2014/main" id="{FED2BFE5-E081-4B2B-BFA9-78203D73AA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71">
              <a:extLst>
                <a:ext uri="{FF2B5EF4-FFF2-40B4-BE49-F238E27FC236}">
                  <a16:creationId xmlns:a16="http://schemas.microsoft.com/office/drawing/2014/main" id="{F532C949-9179-4D47-B1DE-2AE6F7BB2C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72">
              <a:extLst>
                <a:ext uri="{FF2B5EF4-FFF2-40B4-BE49-F238E27FC236}">
                  <a16:creationId xmlns:a16="http://schemas.microsoft.com/office/drawing/2014/main" id="{A64B00A3-448F-40A3-8406-42266C146A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73">
              <a:extLst>
                <a:ext uri="{FF2B5EF4-FFF2-40B4-BE49-F238E27FC236}">
                  <a16:creationId xmlns:a16="http://schemas.microsoft.com/office/drawing/2014/main" id="{1DBD1F9B-4DDA-4EE3-A965-EA93C9705E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74">
              <a:extLst>
                <a:ext uri="{FF2B5EF4-FFF2-40B4-BE49-F238E27FC236}">
                  <a16:creationId xmlns:a16="http://schemas.microsoft.com/office/drawing/2014/main" id="{66A3F947-9901-41C4-B844-ACCC4485A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75">
              <a:extLst>
                <a:ext uri="{FF2B5EF4-FFF2-40B4-BE49-F238E27FC236}">
                  <a16:creationId xmlns:a16="http://schemas.microsoft.com/office/drawing/2014/main" id="{1696E075-4135-4C07-93FE-5314F11D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76">
              <a:extLst>
                <a:ext uri="{FF2B5EF4-FFF2-40B4-BE49-F238E27FC236}">
                  <a16:creationId xmlns:a16="http://schemas.microsoft.com/office/drawing/2014/main" id="{5B6B8488-E598-4D9E-BEE5-00B7A29AD2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77">
              <a:extLst>
                <a:ext uri="{FF2B5EF4-FFF2-40B4-BE49-F238E27FC236}">
                  <a16:creationId xmlns:a16="http://schemas.microsoft.com/office/drawing/2014/main" id="{99BE1176-1C87-4F7A-9BAD-DC3AC565B4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78">
              <a:extLst>
                <a:ext uri="{FF2B5EF4-FFF2-40B4-BE49-F238E27FC236}">
                  <a16:creationId xmlns:a16="http://schemas.microsoft.com/office/drawing/2014/main" id="{847C733C-2AB4-488E-9A7C-6358EB3252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79">
              <a:extLst>
                <a:ext uri="{FF2B5EF4-FFF2-40B4-BE49-F238E27FC236}">
                  <a16:creationId xmlns:a16="http://schemas.microsoft.com/office/drawing/2014/main" id="{A616C61F-F16A-49A0-A8D5-8537DF025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80">
              <a:extLst>
                <a:ext uri="{FF2B5EF4-FFF2-40B4-BE49-F238E27FC236}">
                  <a16:creationId xmlns:a16="http://schemas.microsoft.com/office/drawing/2014/main" id="{9F999CD9-BC15-4732-A5C6-F423B68B5F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81">
              <a:extLst>
                <a:ext uri="{FF2B5EF4-FFF2-40B4-BE49-F238E27FC236}">
                  <a16:creationId xmlns:a16="http://schemas.microsoft.com/office/drawing/2014/main" id="{369DD39F-B387-4523-BC5A-1C473AE1A8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82">
              <a:extLst>
                <a:ext uri="{FF2B5EF4-FFF2-40B4-BE49-F238E27FC236}">
                  <a16:creationId xmlns:a16="http://schemas.microsoft.com/office/drawing/2014/main" id="{10FB6437-38C5-4800-9074-8CD7CFD60F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83">
              <a:extLst>
                <a:ext uri="{FF2B5EF4-FFF2-40B4-BE49-F238E27FC236}">
                  <a16:creationId xmlns:a16="http://schemas.microsoft.com/office/drawing/2014/main" id="{7B78973E-1619-42EB-8796-1B7138B548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84">
              <a:extLst>
                <a:ext uri="{FF2B5EF4-FFF2-40B4-BE49-F238E27FC236}">
                  <a16:creationId xmlns:a16="http://schemas.microsoft.com/office/drawing/2014/main" id="{0CF61AB1-20C8-4227-A593-B84C538219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85">
              <a:extLst>
                <a:ext uri="{FF2B5EF4-FFF2-40B4-BE49-F238E27FC236}">
                  <a16:creationId xmlns:a16="http://schemas.microsoft.com/office/drawing/2014/main" id="{F3CC41FF-1F44-466E-8379-D095C9050E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86">
              <a:extLst>
                <a:ext uri="{FF2B5EF4-FFF2-40B4-BE49-F238E27FC236}">
                  <a16:creationId xmlns:a16="http://schemas.microsoft.com/office/drawing/2014/main" id="{21E6450A-2E1A-43FF-99D8-15833EF651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87">
              <a:extLst>
                <a:ext uri="{FF2B5EF4-FFF2-40B4-BE49-F238E27FC236}">
                  <a16:creationId xmlns:a16="http://schemas.microsoft.com/office/drawing/2014/main" id="{D018C3AF-1231-4BF9-8B51-F8357C5ABA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88">
              <a:extLst>
                <a:ext uri="{FF2B5EF4-FFF2-40B4-BE49-F238E27FC236}">
                  <a16:creationId xmlns:a16="http://schemas.microsoft.com/office/drawing/2014/main" id="{1E0EA7A5-456C-43B0-ACF5-114A8D844A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89">
              <a:extLst>
                <a:ext uri="{FF2B5EF4-FFF2-40B4-BE49-F238E27FC236}">
                  <a16:creationId xmlns:a16="http://schemas.microsoft.com/office/drawing/2014/main" id="{8C0B57B2-FF43-49FB-B3C8-1E5C35F93A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90">
              <a:extLst>
                <a:ext uri="{FF2B5EF4-FFF2-40B4-BE49-F238E27FC236}">
                  <a16:creationId xmlns:a16="http://schemas.microsoft.com/office/drawing/2014/main" id="{E81B830A-250A-431F-B92E-2710682328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91">
              <a:extLst>
                <a:ext uri="{FF2B5EF4-FFF2-40B4-BE49-F238E27FC236}">
                  <a16:creationId xmlns:a16="http://schemas.microsoft.com/office/drawing/2014/main" id="{F846590A-2DCE-488D-BA04-7DC0F15F27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92">
              <a:extLst>
                <a:ext uri="{FF2B5EF4-FFF2-40B4-BE49-F238E27FC236}">
                  <a16:creationId xmlns:a16="http://schemas.microsoft.com/office/drawing/2014/main" id="{F24CCE9E-697B-4D66-B0CE-9E2159662A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93">
              <a:extLst>
                <a:ext uri="{FF2B5EF4-FFF2-40B4-BE49-F238E27FC236}">
                  <a16:creationId xmlns:a16="http://schemas.microsoft.com/office/drawing/2014/main" id="{F37770CF-62DE-4D5B-A204-3626223D17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94">
              <a:extLst>
                <a:ext uri="{FF2B5EF4-FFF2-40B4-BE49-F238E27FC236}">
                  <a16:creationId xmlns:a16="http://schemas.microsoft.com/office/drawing/2014/main" id="{C22ED2D1-D469-419E-9979-AB1EB85071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95">
              <a:extLst>
                <a:ext uri="{FF2B5EF4-FFF2-40B4-BE49-F238E27FC236}">
                  <a16:creationId xmlns:a16="http://schemas.microsoft.com/office/drawing/2014/main" id="{64048AFB-A389-4C9D-97F1-3BEE069ADD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96">
              <a:extLst>
                <a:ext uri="{FF2B5EF4-FFF2-40B4-BE49-F238E27FC236}">
                  <a16:creationId xmlns:a16="http://schemas.microsoft.com/office/drawing/2014/main" id="{1ADF447A-4EEA-4220-819D-0ADD688E3E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97">
              <a:extLst>
                <a:ext uri="{FF2B5EF4-FFF2-40B4-BE49-F238E27FC236}">
                  <a16:creationId xmlns:a16="http://schemas.microsoft.com/office/drawing/2014/main" id="{AE934B8E-7062-41FA-9E85-53665E9350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298">
              <a:extLst>
                <a:ext uri="{FF2B5EF4-FFF2-40B4-BE49-F238E27FC236}">
                  <a16:creationId xmlns:a16="http://schemas.microsoft.com/office/drawing/2014/main" id="{E193286E-3E03-4669-A220-F7CDA910CE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299">
              <a:extLst>
                <a:ext uri="{FF2B5EF4-FFF2-40B4-BE49-F238E27FC236}">
                  <a16:creationId xmlns:a16="http://schemas.microsoft.com/office/drawing/2014/main" id="{C4CD35E0-E788-4529-BB79-8647F71D7B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300">
              <a:extLst>
                <a:ext uri="{FF2B5EF4-FFF2-40B4-BE49-F238E27FC236}">
                  <a16:creationId xmlns:a16="http://schemas.microsoft.com/office/drawing/2014/main" id="{96A8824D-2431-4128-B95E-2B4231685B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301">
              <a:extLst>
                <a:ext uri="{FF2B5EF4-FFF2-40B4-BE49-F238E27FC236}">
                  <a16:creationId xmlns:a16="http://schemas.microsoft.com/office/drawing/2014/main" id="{7A60F18B-53D9-461D-831F-161927DEA4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302">
              <a:extLst>
                <a:ext uri="{FF2B5EF4-FFF2-40B4-BE49-F238E27FC236}">
                  <a16:creationId xmlns:a16="http://schemas.microsoft.com/office/drawing/2014/main" id="{94F5A68C-1EF5-409D-8D74-C8E91664DE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303">
              <a:extLst>
                <a:ext uri="{FF2B5EF4-FFF2-40B4-BE49-F238E27FC236}">
                  <a16:creationId xmlns:a16="http://schemas.microsoft.com/office/drawing/2014/main" id="{7F029684-4C07-4605-B51E-04C7C9497B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304">
              <a:extLst>
                <a:ext uri="{FF2B5EF4-FFF2-40B4-BE49-F238E27FC236}">
                  <a16:creationId xmlns:a16="http://schemas.microsoft.com/office/drawing/2014/main" id="{BD481BF3-C35C-4CE8-A0CF-B54C540CE6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305">
              <a:extLst>
                <a:ext uri="{FF2B5EF4-FFF2-40B4-BE49-F238E27FC236}">
                  <a16:creationId xmlns:a16="http://schemas.microsoft.com/office/drawing/2014/main" id="{D6085E1C-CB45-4F74-BC1C-D86E85312E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2B43821A-DECB-441F-8720-BFD445C9F79B}"/>
              </a:ext>
            </a:extLst>
          </p:cNvPr>
          <p:cNvSpPr/>
          <p:nvPr/>
        </p:nvSpPr>
        <p:spPr>
          <a:xfrm>
            <a:off x="0" y="4157383"/>
            <a:ext cx="12191999" cy="1921090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C06A471-A082-411E-8314-CB0C9F5C86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3580" t="17876" r="8331" b="16716"/>
          <a:stretch/>
        </p:blipFill>
        <p:spPr>
          <a:xfrm>
            <a:off x="2202299" y="4157382"/>
            <a:ext cx="7182244" cy="19226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DC2D410-4F48-40EB-8C4C-7D16B6A01D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7455"/>
          <a:stretch/>
        </p:blipFill>
        <p:spPr>
          <a:xfrm>
            <a:off x="0" y="3776601"/>
            <a:ext cx="1849915" cy="2432502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12DFCF3-53A7-4A01-AC45-261B5E4EF33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4458" r="11851"/>
          <a:stretch/>
        </p:blipFill>
        <p:spPr>
          <a:xfrm>
            <a:off x="9785054" y="4157382"/>
            <a:ext cx="2399009" cy="2177854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6229C9D2-ED9C-422F-94EF-A7FD7BC007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62714" y="1072632"/>
            <a:ext cx="1637997" cy="466518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6F63AA98-526B-CE6B-3114-32F7066364B7}"/>
              </a:ext>
            </a:extLst>
          </p:cNvPr>
          <p:cNvGrpSpPr/>
          <p:nvPr/>
        </p:nvGrpSpPr>
        <p:grpSpPr>
          <a:xfrm>
            <a:off x="2160878" y="1779288"/>
            <a:ext cx="7870241" cy="1211457"/>
            <a:chOff x="2737435" y="1993287"/>
            <a:chExt cx="6688556" cy="121145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3CDBF7B-113C-4194-9798-5C82DCAA6F19}"/>
                </a:ext>
              </a:extLst>
            </p:cNvPr>
            <p:cNvSpPr txBox="1"/>
            <p:nvPr/>
          </p:nvSpPr>
          <p:spPr>
            <a:xfrm>
              <a:off x="2843983" y="1993287"/>
              <a:ext cx="645459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b="1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r>
                <a:rPr lang="zh-CN" altLang="en-US" sz="6000" b="1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：中央处理器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32B34E8-FE5C-4D22-A4B9-E6C98C533F5D}"/>
                </a:ext>
              </a:extLst>
            </p:cNvPr>
            <p:cNvSpPr/>
            <p:nvPr/>
          </p:nvSpPr>
          <p:spPr>
            <a:xfrm>
              <a:off x="2737435" y="3128280"/>
              <a:ext cx="6688556" cy="76464"/>
            </a:xfrm>
            <a:prstGeom prst="rect">
              <a:avLst/>
            </a:prstGeom>
            <a:solidFill>
              <a:srgbClr val="BD9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A1304FAB-B05E-836C-4D61-9ADD2674F52A}"/>
              </a:ext>
            </a:extLst>
          </p:cNvPr>
          <p:cNvSpPr txBox="1"/>
          <p:nvPr/>
        </p:nvSpPr>
        <p:spPr>
          <a:xfrm>
            <a:off x="5434142" y="326700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BD934E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毛云龙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9D23C127-E64F-417A-A8F0-BE5C9CE0511E}"/>
              </a:ext>
            </a:extLst>
          </p:cNvPr>
          <p:cNvGrpSpPr/>
          <p:nvPr/>
        </p:nvGrpSpPr>
        <p:grpSpPr>
          <a:xfrm>
            <a:off x="711426" y="1522188"/>
            <a:ext cx="6230289" cy="3465379"/>
            <a:chOff x="1887176" y="1780605"/>
            <a:chExt cx="1500001" cy="1515721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0B67EDE-FE98-E417-3C39-7CFE09B2863F}"/>
                </a:ext>
              </a:extLst>
            </p:cNvPr>
            <p:cNvSpPr/>
            <p:nvPr/>
          </p:nvSpPr>
          <p:spPr>
            <a:xfrm>
              <a:off x="1915797" y="2124081"/>
              <a:ext cx="1471380" cy="1172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译码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识别指令的操作码：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</a:t>
              </a:r>
              <a:endParaRPr lang="e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获取立即数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取寄存器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 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⟵</a:t>
              </a: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Regs[rs1];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 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⟵</a:t>
              </a: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Regs[rs2];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5FDBA04-27A7-ED9F-B7F9-3A08B06C4406}"/>
                </a:ext>
              </a:extLst>
            </p:cNvPr>
            <p:cNvSpPr/>
            <p:nvPr/>
          </p:nvSpPr>
          <p:spPr>
            <a:xfrm>
              <a:off x="1887176" y="1780605"/>
              <a:ext cx="1147842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RV32I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的指令译码阶段（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ID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）</a:t>
              </a:r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9877038C-48E9-CF21-0041-DF2B58F54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265" y="88900"/>
            <a:ext cx="6159500" cy="67691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8B6DD09D-5A7D-A3BC-3F7F-889CF526C716}"/>
              </a:ext>
            </a:extLst>
          </p:cNvPr>
          <p:cNvSpPr/>
          <p:nvPr/>
        </p:nvSpPr>
        <p:spPr>
          <a:xfrm>
            <a:off x="10654975" y="330506"/>
            <a:ext cx="394943" cy="643385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5DFF96-41E2-9C46-37B5-D4D96D4941E4}"/>
              </a:ext>
            </a:extLst>
          </p:cNvPr>
          <p:cNvSpPr/>
          <p:nvPr/>
        </p:nvSpPr>
        <p:spPr>
          <a:xfrm>
            <a:off x="9040557" y="330507"/>
            <a:ext cx="281400" cy="330506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CCC9C6E-F30F-71F0-F2CB-9B208529B99D}"/>
              </a:ext>
            </a:extLst>
          </p:cNvPr>
          <p:cNvSpPr/>
          <p:nvPr/>
        </p:nvSpPr>
        <p:spPr>
          <a:xfrm>
            <a:off x="9040557" y="3977088"/>
            <a:ext cx="281400" cy="243289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45E2E69-A01B-BE5F-8D5C-E6B4289B341E}"/>
              </a:ext>
            </a:extLst>
          </p:cNvPr>
          <p:cNvSpPr/>
          <p:nvPr/>
        </p:nvSpPr>
        <p:spPr>
          <a:xfrm>
            <a:off x="9038719" y="6597270"/>
            <a:ext cx="281400" cy="1524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DE76AE6-9EBF-B14C-EEDD-03E392B2EF6E}"/>
              </a:ext>
            </a:extLst>
          </p:cNvPr>
          <p:cNvSpPr/>
          <p:nvPr/>
        </p:nvSpPr>
        <p:spPr>
          <a:xfrm>
            <a:off x="6501680" y="319490"/>
            <a:ext cx="86408" cy="17406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75C3D65-A9D2-C9CB-5467-EC0CBFC36311}"/>
              </a:ext>
            </a:extLst>
          </p:cNvPr>
          <p:cNvSpPr/>
          <p:nvPr/>
        </p:nvSpPr>
        <p:spPr>
          <a:xfrm>
            <a:off x="6501680" y="3106756"/>
            <a:ext cx="97424" cy="50677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3904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RISC-V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9D23C127-E64F-417A-A8F0-BE5C9CE0511E}"/>
              </a:ext>
            </a:extLst>
          </p:cNvPr>
          <p:cNvGrpSpPr/>
          <p:nvPr/>
        </p:nvGrpSpPr>
        <p:grpSpPr>
          <a:xfrm>
            <a:off x="711426" y="1522188"/>
            <a:ext cx="5740888" cy="3465379"/>
            <a:chOff x="1887176" y="1780605"/>
            <a:chExt cx="1382173" cy="1515721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0B67EDE-FE98-E417-3C39-7CFE09B2863F}"/>
                </a:ext>
              </a:extLst>
            </p:cNvPr>
            <p:cNvSpPr/>
            <p:nvPr/>
          </p:nvSpPr>
          <p:spPr>
            <a:xfrm>
              <a:off x="1915797" y="2124081"/>
              <a:ext cx="1353552" cy="1172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R-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类型指令：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ALUOut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⟵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A </a:t>
              </a:r>
              <a:r>
                <a:rPr lang="en-US" altLang="zh-CN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func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B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lw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指令：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ALUOut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⟵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A + </a:t>
              </a:r>
              <a:r>
                <a:rPr lang="en-US" altLang="zh-CN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Imm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beq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指令：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Cond 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⟵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(A == B)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5FDBA04-27A7-ED9F-B7F9-3A08B06C4406}"/>
                </a:ext>
              </a:extLst>
            </p:cNvPr>
            <p:cNvSpPr/>
            <p:nvPr/>
          </p:nvSpPr>
          <p:spPr>
            <a:xfrm>
              <a:off x="1887176" y="1780605"/>
              <a:ext cx="117640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RV32I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的指令执行阶段（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EX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）</a:t>
              </a:r>
            </a:p>
          </p:txBody>
        </p:sp>
      </p:grpSp>
      <p:pic>
        <p:nvPicPr>
          <p:cNvPr id="7" name="object 4">
            <a:extLst>
              <a:ext uri="{FF2B5EF4-FFF2-40B4-BE49-F238E27FC236}">
                <a16:creationId xmlns:a16="http://schemas.microsoft.com/office/drawing/2014/main" id="{A92E5CC5-FC68-E088-B272-8EBF1442DBAD}"/>
              </a:ext>
            </a:extLst>
          </p:cNvPr>
          <p:cNvPicPr/>
          <p:nvPr/>
        </p:nvPicPr>
        <p:blipFill rotWithShape="1">
          <a:blip r:embed="rId5" cstate="print"/>
          <a:srcRect b="9740"/>
          <a:stretch/>
        </p:blipFill>
        <p:spPr>
          <a:xfrm>
            <a:off x="5718820" y="1279817"/>
            <a:ext cx="6316661" cy="2322699"/>
          </a:xfrm>
          <a:prstGeom prst="rect">
            <a:avLst/>
          </a:prstGeom>
        </p:spPr>
      </p:pic>
      <p:pic>
        <p:nvPicPr>
          <p:cNvPr id="9" name="object 4">
            <a:extLst>
              <a:ext uri="{FF2B5EF4-FFF2-40B4-BE49-F238E27FC236}">
                <a16:creationId xmlns:a16="http://schemas.microsoft.com/office/drawing/2014/main" id="{EC9F8775-3A7C-58D0-6E31-4BC98C51F0C3}"/>
              </a:ext>
            </a:extLst>
          </p:cNvPr>
          <p:cNvPicPr/>
          <p:nvPr/>
        </p:nvPicPr>
        <p:blipFill rotWithShape="1">
          <a:blip r:embed="rId6" cstate="print"/>
          <a:srcRect l="57545" b="9842"/>
          <a:stretch/>
        </p:blipFill>
        <p:spPr>
          <a:xfrm>
            <a:off x="6957146" y="4555183"/>
            <a:ext cx="1883742" cy="2225601"/>
          </a:xfrm>
          <a:prstGeom prst="rect">
            <a:avLst/>
          </a:prstGeom>
        </p:spPr>
      </p:pic>
      <p:pic>
        <p:nvPicPr>
          <p:cNvPr id="10" name="object 4">
            <a:extLst>
              <a:ext uri="{FF2B5EF4-FFF2-40B4-BE49-F238E27FC236}">
                <a16:creationId xmlns:a16="http://schemas.microsoft.com/office/drawing/2014/main" id="{56798DF1-8420-15C4-9CC0-55C30769F854}"/>
              </a:ext>
            </a:extLst>
          </p:cNvPr>
          <p:cNvPicPr/>
          <p:nvPr/>
        </p:nvPicPr>
        <p:blipFill rotWithShape="1">
          <a:blip r:embed="rId5" cstate="print"/>
          <a:srcRect l="69253" b="9740"/>
          <a:stretch/>
        </p:blipFill>
        <p:spPr>
          <a:xfrm>
            <a:off x="8921182" y="4173193"/>
            <a:ext cx="1942194" cy="23226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7782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RISC-V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9D23C127-E64F-417A-A8F0-BE5C9CE0511E}"/>
              </a:ext>
            </a:extLst>
          </p:cNvPr>
          <p:cNvGrpSpPr/>
          <p:nvPr/>
        </p:nvGrpSpPr>
        <p:grpSpPr>
          <a:xfrm>
            <a:off x="711426" y="1522187"/>
            <a:ext cx="5740888" cy="1366342"/>
            <a:chOff x="1887176" y="1780605"/>
            <a:chExt cx="1382173" cy="59762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0B67EDE-FE98-E417-3C39-7CFE09B2863F}"/>
                </a:ext>
              </a:extLst>
            </p:cNvPr>
            <p:cNvSpPr/>
            <p:nvPr/>
          </p:nvSpPr>
          <p:spPr>
            <a:xfrm>
              <a:off x="1915797" y="2124081"/>
              <a:ext cx="1353552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对主存进行访问</a:t>
              </a: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5FDBA04-27A7-ED9F-B7F9-3A08B06C4406}"/>
                </a:ext>
              </a:extLst>
            </p:cNvPr>
            <p:cNvSpPr/>
            <p:nvPr/>
          </p:nvSpPr>
          <p:spPr>
            <a:xfrm>
              <a:off x="1887176" y="1780605"/>
              <a:ext cx="1263237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RV32I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的访问主存阶段（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MEM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）</a:t>
              </a:r>
            </a:p>
          </p:txBody>
        </p:sp>
      </p:grpSp>
      <p:pic>
        <p:nvPicPr>
          <p:cNvPr id="2" name="object 4">
            <a:extLst>
              <a:ext uri="{FF2B5EF4-FFF2-40B4-BE49-F238E27FC236}">
                <a16:creationId xmlns:a16="http://schemas.microsoft.com/office/drawing/2014/main" id="{BC993E57-B7A1-6694-63D2-8ED3C665962B}"/>
              </a:ext>
            </a:extLst>
          </p:cNvPr>
          <p:cNvPicPr/>
          <p:nvPr/>
        </p:nvPicPr>
        <p:blipFill rotWithShape="1">
          <a:blip r:embed="rId5" cstate="print"/>
          <a:srcRect r="38559" b="9842"/>
          <a:stretch/>
        </p:blipFill>
        <p:spPr>
          <a:xfrm>
            <a:off x="9584074" y="4031979"/>
            <a:ext cx="2726165" cy="2225601"/>
          </a:xfrm>
          <a:prstGeom prst="rect">
            <a:avLst/>
          </a:prstGeom>
        </p:spPr>
      </p:pic>
      <p:pic>
        <p:nvPicPr>
          <p:cNvPr id="8" name="object 4">
            <a:extLst>
              <a:ext uri="{FF2B5EF4-FFF2-40B4-BE49-F238E27FC236}">
                <a16:creationId xmlns:a16="http://schemas.microsoft.com/office/drawing/2014/main" id="{B9246BD4-48EB-927B-4F23-F077D78039E4}"/>
              </a:ext>
            </a:extLst>
          </p:cNvPr>
          <p:cNvPicPr/>
          <p:nvPr/>
        </p:nvPicPr>
        <p:blipFill rotWithShape="1">
          <a:blip r:embed="rId5" cstate="print"/>
          <a:srcRect l="57545" b="9842"/>
          <a:stretch/>
        </p:blipFill>
        <p:spPr>
          <a:xfrm>
            <a:off x="5260549" y="4610267"/>
            <a:ext cx="1883742" cy="2225601"/>
          </a:xfrm>
          <a:prstGeom prst="rect">
            <a:avLst/>
          </a:prstGeom>
        </p:spPr>
      </p:pic>
      <p:pic>
        <p:nvPicPr>
          <p:cNvPr id="9" name="object 4">
            <a:extLst>
              <a:ext uri="{FF2B5EF4-FFF2-40B4-BE49-F238E27FC236}">
                <a16:creationId xmlns:a16="http://schemas.microsoft.com/office/drawing/2014/main" id="{01107799-26B0-7AF0-8083-9A2F5BBB77DF}"/>
              </a:ext>
            </a:extLst>
          </p:cNvPr>
          <p:cNvPicPr/>
          <p:nvPr/>
        </p:nvPicPr>
        <p:blipFill rotWithShape="1">
          <a:blip r:embed="rId6" cstate="print"/>
          <a:srcRect l="69253" b="9740"/>
          <a:stretch/>
        </p:blipFill>
        <p:spPr>
          <a:xfrm>
            <a:off x="7224585" y="4228277"/>
            <a:ext cx="1942194" cy="23226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0327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RISC-V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9D23C127-E64F-417A-A8F0-BE5C9CE0511E}"/>
              </a:ext>
            </a:extLst>
          </p:cNvPr>
          <p:cNvGrpSpPr/>
          <p:nvPr/>
        </p:nvGrpSpPr>
        <p:grpSpPr>
          <a:xfrm>
            <a:off x="711426" y="1522186"/>
            <a:ext cx="9810614" cy="5686363"/>
            <a:chOff x="1887176" y="1780605"/>
            <a:chExt cx="2361998" cy="248715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0B67EDE-FE98-E417-3C39-7CFE09B2863F}"/>
                </a:ext>
              </a:extLst>
            </p:cNvPr>
            <p:cNvSpPr/>
            <p:nvPr/>
          </p:nvSpPr>
          <p:spPr>
            <a:xfrm>
              <a:off x="1918898" y="2034725"/>
              <a:ext cx="2330276" cy="2233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lw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Reg[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rd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]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⟵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Mem[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ALUOut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]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⟵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PC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+4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Mem[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ALUOut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]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⟵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Reg[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rd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]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⟵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PC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+4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R-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类型指令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Reg[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rd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]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⟵ 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ALUOut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; PC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⟵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PC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+4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beq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if (Cond &amp;&amp; Branch)  PC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⟵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PC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+4+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Offset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else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⟵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PC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+4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5FDBA04-27A7-ED9F-B7F9-3A08B06C4406}"/>
                </a:ext>
              </a:extLst>
            </p:cNvPr>
            <p:cNvSpPr/>
            <p:nvPr/>
          </p:nvSpPr>
          <p:spPr>
            <a:xfrm>
              <a:off x="1887176" y="1780605"/>
              <a:ext cx="1027429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RV32I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的写回阶段（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WB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）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00645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RISC-V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9D23C127-E64F-417A-A8F0-BE5C9CE0511E}"/>
              </a:ext>
            </a:extLst>
          </p:cNvPr>
          <p:cNvGrpSpPr/>
          <p:nvPr/>
        </p:nvGrpSpPr>
        <p:grpSpPr>
          <a:xfrm>
            <a:off x="198760" y="916732"/>
            <a:ext cx="7929286" cy="1890305"/>
            <a:chOff x="1763747" y="1515784"/>
            <a:chExt cx="1909051" cy="826799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0B67EDE-FE98-E417-3C39-7CFE09B2863F}"/>
                </a:ext>
              </a:extLst>
            </p:cNvPr>
            <p:cNvSpPr/>
            <p:nvPr/>
          </p:nvSpPr>
          <p:spPr>
            <a:xfrm>
              <a:off x="1915797" y="2124081"/>
              <a:ext cx="1353552" cy="21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5FDBA04-27A7-ED9F-B7F9-3A08B06C4406}"/>
                </a:ext>
              </a:extLst>
            </p:cNvPr>
            <p:cNvSpPr/>
            <p:nvPr/>
          </p:nvSpPr>
          <p:spPr>
            <a:xfrm>
              <a:off x="1763747" y="1515784"/>
              <a:ext cx="190905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支持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R/LW/SW/BEQ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的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RV32I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单周期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CPU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数据通路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CBDDEB6-FD98-8185-CD93-F1C21141D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6169" y="1562113"/>
            <a:ext cx="7879662" cy="52531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68437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8"/>
            <a:ext cx="11056484" cy="1284845"/>
            <a:chOff x="1887176" y="1780605"/>
            <a:chExt cx="2661953" cy="56197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124081"/>
              <a:ext cx="2633333" cy="21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使用真值表描述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ALU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的控制信号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1071040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RV32I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单周期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CPU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的控制器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RISC-V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aphicFrame>
        <p:nvGraphicFramePr>
          <p:cNvPr id="2" name="object 4">
            <a:extLst>
              <a:ext uri="{FF2B5EF4-FFF2-40B4-BE49-F238E27FC236}">
                <a16:creationId xmlns:a16="http://schemas.microsoft.com/office/drawing/2014/main" id="{A8462845-DC6F-8AA9-E3CA-0B95AE4A57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656503"/>
              </p:ext>
            </p:extLst>
          </p:nvPr>
        </p:nvGraphicFramePr>
        <p:xfrm>
          <a:off x="2792955" y="3305596"/>
          <a:ext cx="7012302" cy="3021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7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29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66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329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20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464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10" dirty="0">
                          <a:latin typeface="Arial"/>
                          <a:cs typeface="Arial"/>
                        </a:rPr>
                        <a:t>opcode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10" dirty="0">
                          <a:latin typeface="Arial"/>
                          <a:cs typeface="Arial"/>
                        </a:rPr>
                        <a:t>Operation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10" dirty="0">
                          <a:latin typeface="Arial"/>
                          <a:cs typeface="Arial"/>
                        </a:rPr>
                        <a:t>funct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ALU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function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ALU</a:t>
                      </a:r>
                      <a:r>
                        <a:rPr lang="en-CN" sz="1600" dirty="0">
                          <a:latin typeface="Arial"/>
                          <a:cs typeface="Arial"/>
                        </a:rPr>
                        <a:t>OP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25" dirty="0">
                          <a:latin typeface="Arial"/>
                          <a:cs typeface="Arial"/>
                        </a:rPr>
                        <a:t>lw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load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word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10" dirty="0">
                          <a:latin typeface="Arial"/>
                          <a:cs typeface="Arial"/>
                        </a:rPr>
                        <a:t>XXXXXX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25" dirty="0">
                          <a:latin typeface="Arial"/>
                          <a:cs typeface="Arial"/>
                        </a:rPr>
                        <a:t>add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20" dirty="0">
                          <a:latin typeface="Arial"/>
                          <a:cs typeface="Arial"/>
                        </a:rPr>
                        <a:t>0010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25" dirty="0">
                          <a:latin typeface="Arial"/>
                          <a:cs typeface="Arial"/>
                        </a:rPr>
                        <a:t>sw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store</a:t>
                      </a:r>
                      <a:r>
                        <a:rPr sz="1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word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10" dirty="0">
                          <a:latin typeface="Arial"/>
                          <a:cs typeface="Arial"/>
                        </a:rPr>
                        <a:t>XXXXXX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25" dirty="0">
                          <a:latin typeface="Arial"/>
                          <a:cs typeface="Arial"/>
                        </a:rPr>
                        <a:t>add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20" dirty="0">
                          <a:latin typeface="Arial"/>
                          <a:cs typeface="Arial"/>
                        </a:rPr>
                        <a:t>0010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91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25" dirty="0">
                          <a:latin typeface="Arial"/>
                          <a:cs typeface="Arial"/>
                        </a:rPr>
                        <a:t>beq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branch</a:t>
                      </a:r>
                      <a:r>
                        <a:rPr sz="1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equal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10" dirty="0">
                          <a:latin typeface="Arial"/>
                          <a:cs typeface="Arial"/>
                        </a:rPr>
                        <a:t>XXXXXX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10" dirty="0">
                          <a:latin typeface="Arial"/>
                          <a:cs typeface="Arial"/>
                        </a:rPr>
                        <a:t>subtract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20" dirty="0">
                          <a:latin typeface="Arial"/>
                          <a:cs typeface="Arial"/>
                        </a:rPr>
                        <a:t>0110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645">
                <a:tc rowSpan="5"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10" dirty="0">
                          <a:latin typeface="Arial"/>
                          <a:cs typeface="Arial"/>
                        </a:rPr>
                        <a:t>R-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type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25" dirty="0">
                          <a:latin typeface="Arial"/>
                          <a:cs typeface="Arial"/>
                        </a:rPr>
                        <a:t>add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10" dirty="0">
                          <a:latin typeface="Arial"/>
                          <a:cs typeface="Arial"/>
                        </a:rPr>
                        <a:t>100000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25" dirty="0">
                          <a:latin typeface="Arial"/>
                          <a:cs typeface="Arial"/>
                        </a:rPr>
                        <a:t>add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20" dirty="0">
                          <a:latin typeface="Arial"/>
                          <a:cs typeface="Arial"/>
                        </a:rPr>
                        <a:t>0010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91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10" dirty="0">
                          <a:latin typeface="Arial"/>
                          <a:cs typeface="Arial"/>
                        </a:rPr>
                        <a:t>subtract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10" dirty="0">
                          <a:latin typeface="Arial"/>
                          <a:cs typeface="Arial"/>
                        </a:rPr>
                        <a:t>100010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10" dirty="0">
                          <a:latin typeface="Arial"/>
                          <a:cs typeface="Arial"/>
                        </a:rPr>
                        <a:t>subtract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20" dirty="0">
                          <a:latin typeface="Arial"/>
                          <a:cs typeface="Arial"/>
                        </a:rPr>
                        <a:t>0110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64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25" dirty="0">
                          <a:latin typeface="Arial"/>
                          <a:cs typeface="Arial"/>
                        </a:rPr>
                        <a:t>AND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10" dirty="0">
                          <a:latin typeface="Arial"/>
                          <a:cs typeface="Arial"/>
                        </a:rPr>
                        <a:t>100100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25" dirty="0">
                          <a:latin typeface="Arial"/>
                          <a:cs typeface="Arial"/>
                        </a:rPr>
                        <a:t>AND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20" dirty="0">
                          <a:latin typeface="Arial"/>
                          <a:cs typeface="Arial"/>
                        </a:rPr>
                        <a:t>0000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8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25" dirty="0">
                          <a:latin typeface="Arial"/>
                          <a:cs typeface="Arial"/>
                        </a:rPr>
                        <a:t>OR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10" dirty="0">
                          <a:latin typeface="Arial"/>
                          <a:cs typeface="Arial"/>
                        </a:rPr>
                        <a:t>100101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25" dirty="0">
                          <a:latin typeface="Arial"/>
                          <a:cs typeface="Arial"/>
                        </a:rPr>
                        <a:t>OR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20" dirty="0">
                          <a:latin typeface="Arial"/>
                          <a:cs typeface="Arial"/>
                        </a:rPr>
                        <a:t>0001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464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10" dirty="0">
                          <a:latin typeface="Arial"/>
                          <a:cs typeface="Arial"/>
                        </a:rPr>
                        <a:t>set-on-less-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than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10" dirty="0">
                          <a:latin typeface="Arial"/>
                          <a:cs typeface="Arial"/>
                        </a:rPr>
                        <a:t>101010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10" dirty="0">
                          <a:latin typeface="Arial"/>
                          <a:cs typeface="Arial"/>
                        </a:rPr>
                        <a:t>set-on-less-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than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20" dirty="0">
                          <a:latin typeface="Arial"/>
                          <a:cs typeface="Arial"/>
                        </a:rPr>
                        <a:t>0111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762161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525291" y="1533205"/>
            <a:ext cx="4448590" cy="580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RV32I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单周期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CPU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的控制器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7B1F395C-36D0-CACF-449A-43DA9498A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162" y="1536780"/>
            <a:ext cx="6747208" cy="4328151"/>
          </a:xfrm>
          <a:prstGeom prst="rect">
            <a:avLst/>
          </a:prstGeom>
        </p:spPr>
      </p:pic>
      <p:pic>
        <p:nvPicPr>
          <p:cNvPr id="174" name="图片 3">
            <a:extLst>
              <a:ext uri="{FF2B5EF4-FFF2-40B4-BE49-F238E27FC236}">
                <a16:creationId xmlns:a16="http://schemas.microsoft.com/office/drawing/2014/main" id="{16EF478B-C41D-AC1E-0ACB-5E561FD1C3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0080"/>
          <a:stretch/>
        </p:blipFill>
        <p:spPr>
          <a:xfrm>
            <a:off x="231945" y="6144525"/>
            <a:ext cx="8599320" cy="580992"/>
          </a:xfrm>
          <a:prstGeom prst="rect">
            <a:avLst/>
          </a:prstGeom>
        </p:spPr>
      </p:pic>
      <p:sp>
        <p:nvSpPr>
          <p:cNvPr id="175" name="矩形 30">
            <a:extLst>
              <a:ext uri="{FF2B5EF4-FFF2-40B4-BE49-F238E27FC236}">
                <a16:creationId xmlns:a16="http://schemas.microsoft.com/office/drawing/2014/main" id="{15DBA64A-8F54-5748-0A3C-2130E7C00E6D}"/>
              </a:ext>
            </a:extLst>
          </p:cNvPr>
          <p:cNvSpPr/>
          <p:nvPr/>
        </p:nvSpPr>
        <p:spPr>
          <a:xfrm>
            <a:off x="830301" y="2307474"/>
            <a:ext cx="10937610" cy="1422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型指令的控制信号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rd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⟵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rs1 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funct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rs2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目标寄存器的</a:t>
            </a:r>
            <a:r>
              <a:rPr lang="zh-CN" altLang="en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写使能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6" name="矩形 14">
            <a:extLst>
              <a:ext uri="{FF2B5EF4-FFF2-40B4-BE49-F238E27FC236}">
                <a16:creationId xmlns:a16="http://schemas.microsoft.com/office/drawing/2014/main" id="{70BEFAAB-5426-982A-9C0F-B657E9CD1D13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RISC-V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177" name="图片 19" descr="G:\2021\校庆\PPT\logo-08.pnglogo-08">
            <a:extLst>
              <a:ext uri="{FF2B5EF4-FFF2-40B4-BE49-F238E27FC236}">
                <a16:creationId xmlns:a16="http://schemas.microsoft.com/office/drawing/2014/main" id="{C6790CBC-CB9F-1884-876D-D137F3727C7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4295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525291" y="1533205"/>
            <a:ext cx="4448590" cy="580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RV32I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单周期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CPU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的控制器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174" name="图片 3">
            <a:extLst>
              <a:ext uri="{FF2B5EF4-FFF2-40B4-BE49-F238E27FC236}">
                <a16:creationId xmlns:a16="http://schemas.microsoft.com/office/drawing/2014/main" id="{16EF478B-C41D-AC1E-0ACB-5E561FD1C3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3" t="18886" r="-943" b="61194"/>
          <a:stretch/>
        </p:blipFill>
        <p:spPr>
          <a:xfrm>
            <a:off x="231945" y="6144525"/>
            <a:ext cx="8599320" cy="580992"/>
          </a:xfrm>
          <a:prstGeom prst="rect">
            <a:avLst/>
          </a:prstGeom>
        </p:spPr>
      </p:pic>
      <p:sp>
        <p:nvSpPr>
          <p:cNvPr id="175" name="矩形 30">
            <a:extLst>
              <a:ext uri="{FF2B5EF4-FFF2-40B4-BE49-F238E27FC236}">
                <a16:creationId xmlns:a16="http://schemas.microsoft.com/office/drawing/2014/main" id="{15DBA64A-8F54-5748-0A3C-2130E7C00E6D}"/>
              </a:ext>
            </a:extLst>
          </p:cNvPr>
          <p:cNvSpPr/>
          <p:nvPr/>
        </p:nvSpPr>
        <p:spPr>
          <a:xfrm>
            <a:off x="830301" y="2307474"/>
            <a:ext cx="10937610" cy="23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型指令的控制信号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rd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⟵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rs1 op 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imm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目标寄存器的</a:t>
            </a:r>
            <a:r>
              <a:rPr lang="zh-CN" altLang="en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写使能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立即数扩展方式的选择信号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ALU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第二个操作数的选择信号</a:t>
            </a:r>
          </a:p>
        </p:txBody>
      </p:sp>
      <p:sp>
        <p:nvSpPr>
          <p:cNvPr id="176" name="矩形 14">
            <a:extLst>
              <a:ext uri="{FF2B5EF4-FFF2-40B4-BE49-F238E27FC236}">
                <a16:creationId xmlns:a16="http://schemas.microsoft.com/office/drawing/2014/main" id="{70BEFAAB-5426-982A-9C0F-B657E9CD1D13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RISC-V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177" name="图片 19" descr="G:\2021\校庆\PPT\logo-08.pnglogo-08">
            <a:extLst>
              <a:ext uri="{FF2B5EF4-FFF2-40B4-BE49-F238E27FC236}">
                <a16:creationId xmlns:a16="http://schemas.microsoft.com/office/drawing/2014/main" id="{C6790CBC-CB9F-1884-876D-D137F3727C7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852F6FDF-03C0-01A6-C014-D1877696B0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6827" y="1994053"/>
            <a:ext cx="6909693" cy="41161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4217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525291" y="1533205"/>
            <a:ext cx="4448590" cy="580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RV32I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单周期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CPU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的控制器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174" name="图片 3">
            <a:extLst>
              <a:ext uri="{FF2B5EF4-FFF2-40B4-BE49-F238E27FC236}">
                <a16:creationId xmlns:a16="http://schemas.microsoft.com/office/drawing/2014/main" id="{16EF478B-C41D-AC1E-0ACB-5E561FD1C3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3" t="1902" r="-943" b="61194"/>
          <a:stretch/>
        </p:blipFill>
        <p:spPr>
          <a:xfrm>
            <a:off x="231945" y="5649150"/>
            <a:ext cx="8599320" cy="1076367"/>
          </a:xfrm>
          <a:prstGeom prst="rect">
            <a:avLst/>
          </a:prstGeom>
        </p:spPr>
      </p:pic>
      <p:sp>
        <p:nvSpPr>
          <p:cNvPr id="175" name="矩形 30">
            <a:extLst>
              <a:ext uri="{FF2B5EF4-FFF2-40B4-BE49-F238E27FC236}">
                <a16:creationId xmlns:a16="http://schemas.microsoft.com/office/drawing/2014/main" id="{15DBA64A-8F54-5748-0A3C-2130E7C00E6D}"/>
              </a:ext>
            </a:extLst>
          </p:cNvPr>
          <p:cNvSpPr/>
          <p:nvPr/>
        </p:nvSpPr>
        <p:spPr>
          <a:xfrm>
            <a:off x="830301" y="2307474"/>
            <a:ext cx="10937610" cy="1884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合并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型指令的控制信号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目标寄存器的</a:t>
            </a:r>
            <a:r>
              <a:rPr lang="zh-CN" altLang="en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写使能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立即数扩展方式的选择信号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ALU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第二个操作数的选择信号</a:t>
            </a:r>
          </a:p>
        </p:txBody>
      </p:sp>
      <p:sp>
        <p:nvSpPr>
          <p:cNvPr id="176" name="矩形 14">
            <a:extLst>
              <a:ext uri="{FF2B5EF4-FFF2-40B4-BE49-F238E27FC236}">
                <a16:creationId xmlns:a16="http://schemas.microsoft.com/office/drawing/2014/main" id="{70BEFAAB-5426-982A-9C0F-B657E9CD1D13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RISC-V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177" name="图片 19" descr="G:\2021\校庆\PPT\logo-08.pnglogo-08">
            <a:extLst>
              <a:ext uri="{FF2B5EF4-FFF2-40B4-BE49-F238E27FC236}">
                <a16:creationId xmlns:a16="http://schemas.microsoft.com/office/drawing/2014/main" id="{C6790CBC-CB9F-1884-876D-D137F3727C7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254" name="Picture 253">
            <a:extLst>
              <a:ext uri="{FF2B5EF4-FFF2-40B4-BE49-F238E27FC236}">
                <a16:creationId xmlns:a16="http://schemas.microsoft.com/office/drawing/2014/main" id="{17441E40-77A1-1BE9-CA99-5EE8F66700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5213" y="1462080"/>
            <a:ext cx="7694211" cy="41209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4874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525291" y="1533205"/>
            <a:ext cx="4448590" cy="580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RV32I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单周期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CPU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的控制器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174" name="图片 3">
            <a:extLst>
              <a:ext uri="{FF2B5EF4-FFF2-40B4-BE49-F238E27FC236}">
                <a16:creationId xmlns:a16="http://schemas.microsoft.com/office/drawing/2014/main" id="{16EF478B-C41D-AC1E-0ACB-5E561FD1C3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3" t="18886" r="-943" b="49664"/>
          <a:stretch/>
        </p:blipFill>
        <p:spPr>
          <a:xfrm>
            <a:off x="231945" y="5791982"/>
            <a:ext cx="8599320" cy="917287"/>
          </a:xfrm>
          <a:prstGeom prst="rect">
            <a:avLst/>
          </a:prstGeom>
        </p:spPr>
      </p:pic>
      <p:sp>
        <p:nvSpPr>
          <p:cNvPr id="175" name="矩形 30">
            <a:extLst>
              <a:ext uri="{FF2B5EF4-FFF2-40B4-BE49-F238E27FC236}">
                <a16:creationId xmlns:a16="http://schemas.microsoft.com/office/drawing/2014/main" id="{15DBA64A-8F54-5748-0A3C-2130E7C00E6D}"/>
              </a:ext>
            </a:extLst>
          </p:cNvPr>
          <p:cNvSpPr/>
          <p:nvPr/>
        </p:nvSpPr>
        <p:spPr>
          <a:xfrm>
            <a:off x="830301" y="2307474"/>
            <a:ext cx="10937610" cy="280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Load/Store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指令的控制信号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目标寄存器的</a:t>
            </a:r>
            <a:r>
              <a:rPr lang="zh-CN" altLang="en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写使能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立即数扩展方式的选择信号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ALU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第二个操作数的选择信号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存储器写使能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存储器写入数据来源选择信号</a:t>
            </a:r>
          </a:p>
        </p:txBody>
      </p:sp>
      <p:sp>
        <p:nvSpPr>
          <p:cNvPr id="176" name="矩形 14">
            <a:extLst>
              <a:ext uri="{FF2B5EF4-FFF2-40B4-BE49-F238E27FC236}">
                <a16:creationId xmlns:a16="http://schemas.microsoft.com/office/drawing/2014/main" id="{70BEFAAB-5426-982A-9C0F-B657E9CD1D13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RISC-V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177" name="图片 19" descr="G:\2021\校庆\PPT\logo-08.pnglogo-08">
            <a:extLst>
              <a:ext uri="{FF2B5EF4-FFF2-40B4-BE49-F238E27FC236}">
                <a16:creationId xmlns:a16="http://schemas.microsoft.com/office/drawing/2014/main" id="{C6790CBC-CB9F-1884-876D-D137F3727C7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200" name="Picture 199">
            <a:extLst>
              <a:ext uri="{FF2B5EF4-FFF2-40B4-BE49-F238E27FC236}">
                <a16:creationId xmlns:a16="http://schemas.microsoft.com/office/drawing/2014/main" id="{DFE6585D-6CB5-7A58-E67C-33AC2A28C0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9571" y="2227133"/>
            <a:ext cx="7772400" cy="35554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6605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04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3200" dirty="0">
                <a:solidFill>
                  <a:schemeClr val="bg1"/>
                </a:solidFill>
              </a:rPr>
              <a:t>RISC-V</a:t>
            </a:r>
            <a:r>
              <a:rPr lang="zh-CN" altLang="en-US" sz="3200" dirty="0">
                <a:solidFill>
                  <a:schemeClr val="bg1"/>
                </a:solidFill>
              </a:rPr>
              <a:t>单周期</a:t>
            </a:r>
            <a:r>
              <a:rPr lang="en-US" altLang="zh-CN" sz="3200" dirty="0">
                <a:solidFill>
                  <a:schemeClr val="bg1"/>
                </a:solidFill>
              </a:rPr>
              <a:t>CPU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8656CFB-BD38-C5D5-1A89-CD2B24074E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5658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525291" y="1533205"/>
            <a:ext cx="4448590" cy="580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RV32I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单周期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CPU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的控制器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174" name="图片 3">
            <a:extLst>
              <a:ext uri="{FF2B5EF4-FFF2-40B4-BE49-F238E27FC236}">
                <a16:creationId xmlns:a16="http://schemas.microsoft.com/office/drawing/2014/main" id="{16EF478B-C41D-AC1E-0ACB-5E561FD1C3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3" t="50529" r="-943" b="34362"/>
          <a:stretch/>
        </p:blipFill>
        <p:spPr>
          <a:xfrm>
            <a:off x="231945" y="6268598"/>
            <a:ext cx="8599320" cy="440671"/>
          </a:xfrm>
          <a:prstGeom prst="rect">
            <a:avLst/>
          </a:prstGeom>
        </p:spPr>
      </p:pic>
      <p:sp>
        <p:nvSpPr>
          <p:cNvPr id="175" name="矩形 30">
            <a:extLst>
              <a:ext uri="{FF2B5EF4-FFF2-40B4-BE49-F238E27FC236}">
                <a16:creationId xmlns:a16="http://schemas.microsoft.com/office/drawing/2014/main" id="{15DBA64A-8F54-5748-0A3C-2130E7C00E6D}"/>
              </a:ext>
            </a:extLst>
          </p:cNvPr>
          <p:cNvSpPr/>
          <p:nvPr/>
        </p:nvSpPr>
        <p:spPr>
          <a:xfrm>
            <a:off x="830301" y="2307474"/>
            <a:ext cx="10937610" cy="3136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分支跳转指令的控制信号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寄存器的数据选择信号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立即数扩展方式的选择信号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ALU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第二个操作数的选择信号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*分支跳转的条件生成信号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大于、小于、等于、不等于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有符号、无符号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6" name="矩形 14">
            <a:extLst>
              <a:ext uri="{FF2B5EF4-FFF2-40B4-BE49-F238E27FC236}">
                <a16:creationId xmlns:a16="http://schemas.microsoft.com/office/drawing/2014/main" id="{70BEFAAB-5426-982A-9C0F-B657E9CD1D13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RISC-V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177" name="图片 19" descr="G:\2021\校庆\PPT\logo-08.pnglogo-08">
            <a:extLst>
              <a:ext uri="{FF2B5EF4-FFF2-40B4-BE49-F238E27FC236}">
                <a16:creationId xmlns:a16="http://schemas.microsoft.com/office/drawing/2014/main" id="{C6790CBC-CB9F-1884-876D-D137F3727C7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423" name="Picture 422">
            <a:extLst>
              <a:ext uri="{FF2B5EF4-FFF2-40B4-BE49-F238E27FC236}">
                <a16:creationId xmlns:a16="http://schemas.microsoft.com/office/drawing/2014/main" id="{98420F1B-F5DC-2347-9AFB-16A7526A4B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8333" y="1679356"/>
            <a:ext cx="7415531" cy="46500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7129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525291" y="1533205"/>
            <a:ext cx="4448590" cy="580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RV32I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单周期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CPU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的控制器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75" name="矩形 30">
            <a:extLst>
              <a:ext uri="{FF2B5EF4-FFF2-40B4-BE49-F238E27FC236}">
                <a16:creationId xmlns:a16="http://schemas.microsoft.com/office/drawing/2014/main" id="{15DBA64A-8F54-5748-0A3C-2130E7C00E6D}"/>
              </a:ext>
            </a:extLst>
          </p:cNvPr>
          <p:cNvSpPr/>
          <p:nvPr/>
        </p:nvSpPr>
        <p:spPr>
          <a:xfrm>
            <a:off x="830301" y="2307474"/>
            <a:ext cx="10937610" cy="96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控制信号的生成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组合逻辑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6" name="矩形 14">
            <a:extLst>
              <a:ext uri="{FF2B5EF4-FFF2-40B4-BE49-F238E27FC236}">
                <a16:creationId xmlns:a16="http://schemas.microsoft.com/office/drawing/2014/main" id="{70BEFAAB-5426-982A-9C0F-B657E9CD1D13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RISC-V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177" name="图片 19" descr="G:\2021\校庆\PPT\logo-08.pnglogo-08">
            <a:extLst>
              <a:ext uri="{FF2B5EF4-FFF2-40B4-BE49-F238E27FC236}">
                <a16:creationId xmlns:a16="http://schemas.microsoft.com/office/drawing/2014/main" id="{C6790CBC-CB9F-1884-876D-D137F3727C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6649733-9E46-675B-3E74-BF67D7AAD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9586" y="3176420"/>
            <a:ext cx="6210300" cy="3098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43405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CEE0BED-C2A6-1FD1-2952-220C97647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029" y="1850510"/>
            <a:ext cx="9508902" cy="487500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1FB7B12-FD71-0AB4-1CBE-3B0355CA2B84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RISC-V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5" name="图片 4" descr="G:\2021\校庆\PPT\logo-08.pnglogo-08">
            <a:extLst>
              <a:ext uri="{FF2B5EF4-FFF2-40B4-BE49-F238E27FC236}">
                <a16:creationId xmlns:a16="http://schemas.microsoft.com/office/drawing/2014/main" id="{51158616-A11A-D29D-0E4B-831F6361FF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0B03C93-EA6B-BC4E-7D63-BE74D2B050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2" name="矩形 31">
            <a:extLst>
              <a:ext uri="{FF2B5EF4-FFF2-40B4-BE49-F238E27FC236}">
                <a16:creationId xmlns:a16="http://schemas.microsoft.com/office/drawing/2014/main" id="{171D37F4-8A91-9984-ED7B-F3BB1C0913FB}"/>
              </a:ext>
            </a:extLst>
          </p:cNvPr>
          <p:cNvSpPr/>
          <p:nvPr/>
        </p:nvSpPr>
        <p:spPr>
          <a:xfrm>
            <a:off x="309149" y="1269518"/>
            <a:ext cx="4807663" cy="580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RV32I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单周期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CPU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的时钟控制</a:t>
            </a:r>
          </a:p>
        </p:txBody>
      </p:sp>
    </p:spTree>
    <p:extLst>
      <p:ext uri="{BB962C8B-B14F-4D97-AF65-F5344CB8AC3E}">
        <p14:creationId xmlns:p14="http://schemas.microsoft.com/office/powerpoint/2010/main" val="4141742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05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3200" dirty="0">
                <a:solidFill>
                  <a:schemeClr val="bg1"/>
                </a:solidFill>
              </a:rPr>
              <a:t>CPU</a:t>
            </a:r>
            <a:r>
              <a:rPr lang="zh-CN" altLang="en-US" sz="3200" dirty="0">
                <a:solidFill>
                  <a:schemeClr val="bg1"/>
                </a:solidFill>
              </a:rPr>
              <a:t>的性能指标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8656CFB-BD38-C5D5-1A89-CD2B24074E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0139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5282A30-3170-4585-5BDC-CEC0D37A8332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r>
              <a:rPr lang="zh-CN" altLang="en-US" sz="2000" dirty="0">
                <a:solidFill>
                  <a:srgbClr val="BD934E"/>
                </a:solidFill>
              </a:rPr>
              <a:t>的性能指标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84F8C28-04AD-6971-7996-B079FE1BA655}"/>
              </a:ext>
            </a:extLst>
          </p:cNvPr>
          <p:cNvGrpSpPr/>
          <p:nvPr/>
        </p:nvGrpSpPr>
        <p:grpSpPr>
          <a:xfrm>
            <a:off x="711427" y="1522188"/>
            <a:ext cx="10647740" cy="5132366"/>
            <a:chOff x="1887176" y="1780605"/>
            <a:chExt cx="2563544" cy="2244844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A86F669-C3FB-733A-3812-ED3AED798FA5}"/>
                </a:ext>
              </a:extLst>
            </p:cNvPr>
            <p:cNvSpPr/>
            <p:nvPr/>
          </p:nvSpPr>
          <p:spPr>
            <a:xfrm>
              <a:off x="1915796" y="2034725"/>
              <a:ext cx="2534924" cy="1990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执行一条指令所需要的时钟周期数</a:t>
              </a: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单周期处理器的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CPI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为多少？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CPI=1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越小，则性能越好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单周期处理器的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CPI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永远为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，性能该如何评价？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计算机的性能除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外，还取决于时钟周期的宽度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单周期处理器的时钟宽度为最复杂指令的执行时间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很多指令可以在更短的时间内完成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现代电子计算机采用多周期方式（后续专业课程学习）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23E5BCB-FEDF-2916-F83A-DBEA770F3817}"/>
                </a:ext>
              </a:extLst>
            </p:cNvPr>
            <p:cNvSpPr/>
            <p:nvPr/>
          </p:nvSpPr>
          <p:spPr>
            <a:xfrm>
              <a:off x="1887176" y="1780605"/>
              <a:ext cx="1865702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CPU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性能评价（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CPI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，</a:t>
              </a: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Cycles Per Instruction 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）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71529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5282A30-3170-4585-5BDC-CEC0D37A8332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r>
              <a:rPr lang="zh-CN" altLang="en-US" sz="2000" dirty="0">
                <a:solidFill>
                  <a:srgbClr val="BD934E"/>
                </a:solidFill>
              </a:rPr>
              <a:t>的性能指标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84F8C28-04AD-6971-7996-B079FE1BA655}"/>
              </a:ext>
            </a:extLst>
          </p:cNvPr>
          <p:cNvGrpSpPr/>
          <p:nvPr/>
        </p:nvGrpSpPr>
        <p:grpSpPr>
          <a:xfrm>
            <a:off x="711427" y="1522187"/>
            <a:ext cx="10647740" cy="2465547"/>
            <a:chOff x="1887176" y="1780605"/>
            <a:chExt cx="2563544" cy="107840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A86F669-C3FB-733A-3812-ED3AED798FA5}"/>
                </a:ext>
              </a:extLst>
            </p:cNvPr>
            <p:cNvSpPr/>
            <p:nvPr/>
          </p:nvSpPr>
          <p:spPr>
            <a:xfrm>
              <a:off x="1915796" y="2034725"/>
              <a:ext cx="2534924" cy="824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对于某一条特定的指令而言，其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是一个确定的值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对于某一个程序或一台机器而言，其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是一个平均值，表示该程序或该机器指令集中每条指令执行时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平均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需要多少时钟周期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23E5BCB-FEDF-2916-F83A-DBEA770F3817}"/>
                </a:ext>
              </a:extLst>
            </p:cNvPr>
            <p:cNvSpPr/>
            <p:nvPr/>
          </p:nvSpPr>
          <p:spPr>
            <a:xfrm>
              <a:off x="1887176" y="1780605"/>
              <a:ext cx="572809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CPU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性能评价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67418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5282A30-3170-4585-5BDC-CEC0D37A8332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r>
              <a:rPr lang="zh-CN" altLang="en-US" sz="2000" dirty="0">
                <a:solidFill>
                  <a:srgbClr val="BD934E"/>
                </a:solidFill>
              </a:rPr>
              <a:t>的性能指标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84F8C28-04AD-6971-7996-B079FE1BA655}"/>
              </a:ext>
            </a:extLst>
          </p:cNvPr>
          <p:cNvGrpSpPr/>
          <p:nvPr/>
        </p:nvGrpSpPr>
        <p:grpSpPr>
          <a:xfrm>
            <a:off x="711427" y="1522188"/>
            <a:ext cx="10647740" cy="4312207"/>
            <a:chOff x="1887176" y="1780605"/>
            <a:chExt cx="2563544" cy="188611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A86F669-C3FB-733A-3812-ED3AED798FA5}"/>
                </a:ext>
              </a:extLst>
            </p:cNvPr>
            <p:cNvSpPr/>
            <p:nvPr/>
          </p:nvSpPr>
          <p:spPr>
            <a:xfrm>
              <a:off x="1915796" y="2034725"/>
              <a:ext cx="2534924" cy="1631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计算机系统有两种不同的性能评价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执行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任务需要的时间</a:t>
              </a:r>
              <a:endPara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响应时间（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response time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执行时间（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execution time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等待时间或时延（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latency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一段时间内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能够执行的任务数量（天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小时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秒，等等）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吞吐率（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throughput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带宽（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bandwidth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23E5BCB-FEDF-2916-F83A-DBEA770F3817}"/>
                </a:ext>
              </a:extLst>
            </p:cNvPr>
            <p:cNvSpPr/>
            <p:nvPr/>
          </p:nvSpPr>
          <p:spPr>
            <a:xfrm>
              <a:off x="1887176" y="1780605"/>
              <a:ext cx="572809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CPU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性能评价</a:t>
              </a: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E155CF82-614D-7E3B-3951-F29791219865}"/>
              </a:ext>
            </a:extLst>
          </p:cNvPr>
          <p:cNvSpPr txBox="1"/>
          <p:nvPr/>
        </p:nvSpPr>
        <p:spPr>
          <a:xfrm>
            <a:off x="6742324" y="2103180"/>
            <a:ext cx="536521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2500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00000"/>
                </a:solidFill>
                <a:ea typeface="黑体" panose="02010609060101010101" pitchFamily="49" charset="-122"/>
              </a:rPr>
              <a:t>不同应用场合用户关心的性能评价方式不同：</a:t>
            </a:r>
          </a:p>
          <a:p>
            <a:pPr lvl="1" eaLnBrk="0" fontAlgn="base" hangingPunct="0">
              <a:spcBef>
                <a:spcPct val="2500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63DE8"/>
                </a:solidFill>
                <a:ea typeface="黑体" panose="02010609060101010101" pitchFamily="49" charset="-122"/>
              </a:rPr>
              <a:t>-</a:t>
            </a:r>
            <a:r>
              <a:rPr lang="zh-CN" altLang="en-US" sz="2000" dirty="0">
                <a:solidFill>
                  <a:srgbClr val="063DE8"/>
                </a:solidFill>
                <a:ea typeface="黑体" panose="02010609060101010101" pitchFamily="49" charset="-122"/>
              </a:rPr>
              <a:t>要求吞吐率高的场合，例如：</a:t>
            </a:r>
          </a:p>
          <a:p>
            <a:pPr lvl="1" eaLnBrk="0" fontAlgn="base" hangingPunct="0">
              <a:spcBef>
                <a:spcPct val="2500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63DE8"/>
                </a:solidFill>
                <a:ea typeface="黑体" panose="02010609060101010101" pitchFamily="49" charset="-122"/>
              </a:rPr>
              <a:t>    </a:t>
            </a:r>
            <a:r>
              <a:rPr lang="zh-CN" altLang="en-US" sz="2000" dirty="0">
                <a:solidFill>
                  <a:srgbClr val="008000"/>
                </a:solidFill>
                <a:ea typeface="黑体" panose="02010609060101010101" pitchFamily="49" charset="-122"/>
              </a:rPr>
              <a:t>多媒体应用（视频网站播放要流畅）</a:t>
            </a:r>
          </a:p>
          <a:p>
            <a:pPr lvl="1" eaLnBrk="0" fontAlgn="base" hangingPunct="0">
              <a:spcBef>
                <a:spcPct val="2500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63DE8"/>
                </a:solidFill>
                <a:ea typeface="黑体" panose="02010609060101010101" pitchFamily="49" charset="-122"/>
              </a:rPr>
              <a:t>-</a:t>
            </a:r>
            <a:r>
              <a:rPr lang="zh-CN" altLang="en-US" sz="2000" dirty="0">
                <a:solidFill>
                  <a:srgbClr val="063DE8"/>
                </a:solidFill>
                <a:ea typeface="黑体" panose="02010609060101010101" pitchFamily="49" charset="-122"/>
              </a:rPr>
              <a:t>要求响应时间短的场合：例如：</a:t>
            </a:r>
          </a:p>
          <a:p>
            <a:pPr lvl="1" eaLnBrk="0" fontAlgn="base" hangingPunct="0">
              <a:spcBef>
                <a:spcPct val="2500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63DE8"/>
                </a:solidFill>
                <a:ea typeface="黑体" panose="02010609060101010101" pitchFamily="49" charset="-122"/>
              </a:rPr>
              <a:t>    </a:t>
            </a:r>
            <a:r>
              <a:rPr lang="zh-CN" altLang="en-US" sz="2000" dirty="0">
                <a:solidFill>
                  <a:srgbClr val="008000"/>
                </a:solidFill>
                <a:ea typeface="黑体" panose="02010609060101010101" pitchFamily="49" charset="-122"/>
              </a:rPr>
              <a:t>事务处理系统（打饭刷卡结算要快）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2560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8"/>
            <a:ext cx="11056484" cy="3028336"/>
            <a:chOff x="1887176" y="1780605"/>
            <a:chExt cx="2661953" cy="132456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124081"/>
              <a:ext cx="2633333" cy="981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一种简单的基本设计方案来自于戴维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·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A. 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帕特森（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David A. Patterson</a:t>
              </a:r>
              <a:r>
                <a:rPr lang="zh-CN" altLang="e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和约翰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·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L. 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亨尼斯（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John L. Hennessy</a:t>
              </a:r>
              <a:r>
                <a:rPr lang="zh-CN" altLang="e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共同撰写的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计算机组成与设计：硬件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软件接口 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RISC-V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版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计算机体系结构：量化研究方法 第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版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，帕特森也是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RISC-I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项目的领导者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2633333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和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MIPS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类似，根据</a:t>
              </a: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RISC-V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指令集结构，可以设计出对应的微处理器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RISC-V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7649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RISC-V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4" name="组合 29">
            <a:extLst>
              <a:ext uri="{FF2B5EF4-FFF2-40B4-BE49-F238E27FC236}">
                <a16:creationId xmlns:a16="http://schemas.microsoft.com/office/drawing/2014/main" id="{A180DBC9-A251-AB35-2D65-2616150EBC91}"/>
              </a:ext>
            </a:extLst>
          </p:cNvPr>
          <p:cNvGrpSpPr/>
          <p:nvPr/>
        </p:nvGrpSpPr>
        <p:grpSpPr>
          <a:xfrm>
            <a:off x="711427" y="1522191"/>
            <a:ext cx="9810613" cy="2206117"/>
            <a:chOff x="1887176" y="1780605"/>
            <a:chExt cx="2361998" cy="964933"/>
          </a:xfrm>
        </p:grpSpPr>
        <p:sp>
          <p:nvSpPr>
            <p:cNvPr id="5" name="矩形 30">
              <a:extLst>
                <a:ext uri="{FF2B5EF4-FFF2-40B4-BE49-F238E27FC236}">
                  <a16:creationId xmlns:a16="http://schemas.microsoft.com/office/drawing/2014/main" id="{8289CFDE-2178-97F8-738B-8FBF3A63AB54}"/>
                </a:ext>
              </a:extLst>
            </p:cNvPr>
            <p:cNvSpPr/>
            <p:nvPr/>
          </p:nvSpPr>
          <p:spPr>
            <a:xfrm>
              <a:off x="1915796" y="2123180"/>
              <a:ext cx="2333378" cy="622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指令格式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种主要指令类型：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类型、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类型、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类型、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类型，均为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位长度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种处理立即数的指令类型：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类型、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类型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 31">
              <a:extLst>
                <a:ext uri="{FF2B5EF4-FFF2-40B4-BE49-F238E27FC236}">
                  <a16:creationId xmlns:a16="http://schemas.microsoft.com/office/drawing/2014/main" id="{DE4F4C6E-29EC-81DD-09DD-37E7076C30D3}"/>
                </a:ext>
              </a:extLst>
            </p:cNvPr>
            <p:cNvSpPr/>
            <p:nvPr/>
          </p:nvSpPr>
          <p:spPr>
            <a:xfrm>
              <a:off x="1887176" y="1780605"/>
              <a:ext cx="1929582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RV32I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7" name="图片 3">
            <a:extLst>
              <a:ext uri="{FF2B5EF4-FFF2-40B4-BE49-F238E27FC236}">
                <a16:creationId xmlns:a16="http://schemas.microsoft.com/office/drawing/2014/main" id="{19B63F75-0434-F13C-B4F6-57E3D2679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6340" y="3844317"/>
            <a:ext cx="8599320" cy="29166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93143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RISC-V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BE916800-84D7-7F46-A0AF-F66D5C64B770}"/>
              </a:ext>
            </a:extLst>
          </p:cNvPr>
          <p:cNvGraphicFramePr>
            <a:graphicFrameLocks noGrp="1"/>
          </p:cNvGraphicFramePr>
          <p:nvPr/>
        </p:nvGraphicFramePr>
        <p:xfrm>
          <a:off x="3630650" y="132483"/>
          <a:ext cx="6119811" cy="66262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1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8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9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26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9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9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83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88293"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31             25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24     20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19     15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14   12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11         7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6      0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 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41"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sz="11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0000000</a:t>
                      </a:r>
                      <a:endParaRPr kumimoji="0" lang="zh-CN" altLang="en-US" sz="11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 err="1">
                          <a:effectLst/>
                        </a:rPr>
                        <a:t>rs2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 err="1">
                          <a:effectLst/>
                        </a:rPr>
                        <a:t>rs1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000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rd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</a:rPr>
                        <a:t>0110011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add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341"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0100000</a:t>
                      </a:r>
                      <a:endParaRPr lang="zh-CN" sz="11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 err="1">
                          <a:effectLst/>
                        </a:rPr>
                        <a:t>rs2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 err="1">
                          <a:effectLst/>
                        </a:rPr>
                        <a:t>rs1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000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rd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</a:rPr>
                        <a:t>0110011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sub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341"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0000000</a:t>
                      </a:r>
                      <a:endParaRPr lang="zh-CN" sz="11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 err="1">
                          <a:solidFill>
                            <a:schemeClr val="tx1"/>
                          </a:solidFill>
                          <a:effectLst/>
                        </a:rPr>
                        <a:t>rs2</a:t>
                      </a:r>
                      <a:endParaRPr lang="zh-CN" sz="11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 err="1">
                          <a:solidFill>
                            <a:schemeClr val="tx1"/>
                          </a:solidFill>
                          <a:effectLst/>
                        </a:rPr>
                        <a:t>rs1</a:t>
                      </a:r>
                      <a:endParaRPr lang="zh-CN" sz="11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solidFill>
                            <a:schemeClr val="tx1"/>
                          </a:solidFill>
                          <a:effectLst/>
                        </a:rPr>
                        <a:t>001</a:t>
                      </a:r>
                      <a:endParaRPr lang="zh-CN" sz="11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solidFill>
                            <a:schemeClr val="tx1"/>
                          </a:solidFill>
                          <a:effectLst/>
                        </a:rPr>
                        <a:t>rd</a:t>
                      </a:r>
                      <a:endParaRPr lang="zh-CN" sz="11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0110011</a:t>
                      </a:r>
                      <a:endParaRPr lang="zh-CN" sz="11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sll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341"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0000000</a:t>
                      </a:r>
                      <a:endParaRPr lang="zh-CN" sz="11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 err="1">
                          <a:effectLst/>
                        </a:rPr>
                        <a:t>rs2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 err="1">
                          <a:effectLst/>
                        </a:rPr>
                        <a:t>rs1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010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rd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</a:rPr>
                        <a:t>0110011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slt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3341"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0000000</a:t>
                      </a:r>
                      <a:endParaRPr lang="zh-CN" sz="11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solidFill>
                            <a:schemeClr val="tx1"/>
                          </a:solidFill>
                          <a:effectLst/>
                        </a:rPr>
                        <a:t>rs2</a:t>
                      </a:r>
                      <a:endParaRPr lang="zh-CN" sz="11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 err="1">
                          <a:solidFill>
                            <a:schemeClr val="tx1"/>
                          </a:solidFill>
                          <a:effectLst/>
                        </a:rPr>
                        <a:t>rs1</a:t>
                      </a:r>
                      <a:endParaRPr lang="zh-CN" sz="11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solidFill>
                            <a:schemeClr val="tx1"/>
                          </a:solidFill>
                          <a:effectLst/>
                        </a:rPr>
                        <a:t>011</a:t>
                      </a:r>
                      <a:endParaRPr lang="zh-CN" sz="11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solidFill>
                            <a:schemeClr val="tx1"/>
                          </a:solidFill>
                          <a:effectLst/>
                        </a:rPr>
                        <a:t>rd</a:t>
                      </a:r>
                      <a:endParaRPr lang="zh-CN" sz="11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0110011</a:t>
                      </a:r>
                      <a:endParaRPr lang="zh-CN" sz="11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sltu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341"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0000000</a:t>
                      </a:r>
                      <a:endParaRPr lang="zh-CN" sz="11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 err="1">
                          <a:effectLst/>
                        </a:rPr>
                        <a:t>rs2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 err="1">
                          <a:effectLst/>
                        </a:rPr>
                        <a:t>rs1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100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rd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</a:rPr>
                        <a:t>0110011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xor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3341"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0000000</a:t>
                      </a:r>
                      <a:endParaRPr lang="zh-CN" sz="11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 err="1">
                          <a:effectLst/>
                        </a:rPr>
                        <a:t>rs2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rs1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101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rd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</a:rPr>
                        <a:t>0110011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srl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3341"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0100000</a:t>
                      </a:r>
                      <a:endParaRPr lang="zh-CN" sz="11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 err="1">
                          <a:effectLst/>
                        </a:rPr>
                        <a:t>rs2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rs1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101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rd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</a:rPr>
                        <a:t>0110011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sra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3341"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0000000</a:t>
                      </a:r>
                      <a:endParaRPr lang="zh-CN" sz="11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 err="1">
                          <a:effectLst/>
                        </a:rPr>
                        <a:t>rs2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rs1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110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rd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</a:rPr>
                        <a:t>0110011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or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3341"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0000000</a:t>
                      </a:r>
                      <a:endParaRPr lang="zh-CN" sz="11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rs2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 err="1">
                          <a:effectLst/>
                        </a:rPr>
                        <a:t>rs1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111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rd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</a:rPr>
                        <a:t>0110011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and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334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b="1" kern="100" dirty="0" err="1">
                          <a:solidFill>
                            <a:schemeClr val="tx1"/>
                          </a:solidFill>
                          <a:effectLst/>
                        </a:rPr>
                        <a:t>imm</a:t>
                      </a:r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[11:0]</a:t>
                      </a:r>
                      <a:endParaRPr lang="zh-CN" sz="11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 err="1">
                          <a:effectLst/>
                        </a:rPr>
                        <a:t>rs1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000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rd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</a:rPr>
                        <a:t>0010011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addi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334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b="1" kern="100" dirty="0" err="1">
                          <a:solidFill>
                            <a:schemeClr val="tx1"/>
                          </a:solidFill>
                          <a:effectLst/>
                        </a:rPr>
                        <a:t>imm</a:t>
                      </a:r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[11:0]</a:t>
                      </a:r>
                      <a:endParaRPr lang="zh-CN" sz="11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 err="1">
                          <a:effectLst/>
                        </a:rPr>
                        <a:t>rs1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010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rd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</a:rPr>
                        <a:t>0010011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slti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334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b="1" kern="100" dirty="0" err="1">
                          <a:solidFill>
                            <a:schemeClr val="tx1"/>
                          </a:solidFill>
                          <a:effectLst/>
                        </a:rPr>
                        <a:t>imm</a:t>
                      </a:r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[11:0]</a:t>
                      </a:r>
                      <a:endParaRPr lang="zh-CN" sz="11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 err="1">
                          <a:effectLst/>
                        </a:rPr>
                        <a:t>rs1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011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rd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</a:rPr>
                        <a:t>0010011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sltiu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334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b="1" kern="100" dirty="0" err="1">
                          <a:solidFill>
                            <a:schemeClr val="tx1"/>
                          </a:solidFill>
                          <a:effectLst/>
                        </a:rPr>
                        <a:t>imm</a:t>
                      </a:r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[11:0]</a:t>
                      </a:r>
                      <a:endParaRPr lang="zh-CN" sz="11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 err="1">
                          <a:effectLst/>
                        </a:rPr>
                        <a:t>rs1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100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rd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</a:rPr>
                        <a:t>0010011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xori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334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b="1" kern="100" dirty="0" err="1">
                          <a:solidFill>
                            <a:schemeClr val="tx1"/>
                          </a:solidFill>
                          <a:effectLst/>
                        </a:rPr>
                        <a:t>imm</a:t>
                      </a:r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[11:0]</a:t>
                      </a:r>
                      <a:endParaRPr lang="zh-CN" sz="11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 err="1">
                          <a:effectLst/>
                        </a:rPr>
                        <a:t>rs1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110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rd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</a:rPr>
                        <a:t>0010011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ori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334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b="1" kern="100" dirty="0" err="1">
                          <a:solidFill>
                            <a:schemeClr val="tx1"/>
                          </a:solidFill>
                          <a:effectLst/>
                        </a:rPr>
                        <a:t>imm</a:t>
                      </a:r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[11:0]</a:t>
                      </a:r>
                      <a:endParaRPr lang="zh-CN" sz="11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 err="1">
                          <a:effectLst/>
                        </a:rPr>
                        <a:t>rs1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111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rd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</a:rPr>
                        <a:t>0010011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andi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3341"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0000000</a:t>
                      </a:r>
                      <a:endParaRPr lang="zh-CN" sz="11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shamt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 err="1">
                          <a:effectLst/>
                        </a:rPr>
                        <a:t>rs1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001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rd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</a:rPr>
                        <a:t>0010011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slli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3341"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0000000</a:t>
                      </a:r>
                      <a:endParaRPr lang="zh-CN" sz="11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shamt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 err="1">
                          <a:effectLst/>
                        </a:rPr>
                        <a:t>rs1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101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rd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</a:rPr>
                        <a:t>0010011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srli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73341"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0100000</a:t>
                      </a:r>
                      <a:endParaRPr lang="zh-CN" sz="11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shamt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 err="1">
                          <a:effectLst/>
                        </a:rPr>
                        <a:t>rs1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101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rd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</a:rPr>
                        <a:t>0010011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srai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73341">
                <a:tc gridSpan="4">
                  <a:txBody>
                    <a:bodyPr/>
                    <a:lstStyle/>
                    <a:p>
                      <a:pPr algn="ctr"/>
                      <a:r>
                        <a:rPr lang="en-US" sz="1100" b="1" kern="100" dirty="0" err="1">
                          <a:solidFill>
                            <a:schemeClr val="tx1"/>
                          </a:solidFill>
                          <a:effectLst/>
                        </a:rPr>
                        <a:t>imm</a:t>
                      </a:r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[31:12]</a:t>
                      </a:r>
                      <a:endParaRPr lang="zh-CN" sz="11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rd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</a:rPr>
                        <a:t>0110111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lui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73341">
                <a:tc gridSpan="4">
                  <a:txBody>
                    <a:bodyPr/>
                    <a:lstStyle/>
                    <a:p>
                      <a:pPr algn="ctr"/>
                      <a:r>
                        <a:rPr lang="en-US" sz="1100" b="1" kern="100" dirty="0" err="1">
                          <a:solidFill>
                            <a:schemeClr val="tx1"/>
                          </a:solidFill>
                          <a:effectLst/>
                        </a:rPr>
                        <a:t>imm</a:t>
                      </a:r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[31:12]</a:t>
                      </a:r>
                      <a:endParaRPr lang="zh-CN" sz="11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rd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</a:rPr>
                        <a:t>0010111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auipc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7334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b="1" kern="100" dirty="0" err="1">
                          <a:solidFill>
                            <a:schemeClr val="tx1"/>
                          </a:solidFill>
                          <a:effectLst/>
                        </a:rPr>
                        <a:t>imm</a:t>
                      </a:r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[11:0]</a:t>
                      </a:r>
                      <a:endParaRPr lang="zh-CN" sz="11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 err="1">
                          <a:effectLst/>
                        </a:rPr>
                        <a:t>rs1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000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rd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</a:rPr>
                        <a:t>0000011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lb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7334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b="1" kern="100" dirty="0" err="1">
                          <a:solidFill>
                            <a:schemeClr val="tx1"/>
                          </a:solidFill>
                          <a:effectLst/>
                        </a:rPr>
                        <a:t>imm</a:t>
                      </a:r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[11:0]</a:t>
                      </a:r>
                      <a:endParaRPr lang="zh-CN" sz="11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 err="1">
                          <a:effectLst/>
                        </a:rPr>
                        <a:t>rs1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001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rd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</a:rPr>
                        <a:t>0000011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lh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7334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b="1" kern="100" dirty="0" err="1">
                          <a:solidFill>
                            <a:schemeClr val="tx1"/>
                          </a:solidFill>
                          <a:effectLst/>
                        </a:rPr>
                        <a:t>imm</a:t>
                      </a:r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[11:0]</a:t>
                      </a:r>
                      <a:endParaRPr lang="zh-CN" sz="11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 err="1">
                          <a:effectLst/>
                        </a:rPr>
                        <a:t>rs1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010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rd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</a:rPr>
                        <a:t>0000011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lw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7334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b="1" kern="100" dirty="0" err="1">
                          <a:solidFill>
                            <a:schemeClr val="tx1"/>
                          </a:solidFill>
                          <a:effectLst/>
                        </a:rPr>
                        <a:t>imm</a:t>
                      </a:r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[11:0]</a:t>
                      </a:r>
                      <a:endParaRPr lang="zh-CN" sz="11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rs1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</a:rPr>
                        <a:t>100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rd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</a:rPr>
                        <a:t>0000011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lbu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7334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b="1" kern="100" dirty="0" err="1">
                          <a:solidFill>
                            <a:schemeClr val="tx1"/>
                          </a:solidFill>
                          <a:effectLst/>
                        </a:rPr>
                        <a:t>imm</a:t>
                      </a:r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[11:0]</a:t>
                      </a:r>
                      <a:endParaRPr lang="zh-CN" sz="11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rs1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</a:rPr>
                        <a:t>101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rd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</a:rPr>
                        <a:t>0000011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lhu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73341"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solidFill>
                            <a:schemeClr val="tx1"/>
                          </a:solidFill>
                          <a:effectLst/>
                        </a:rPr>
                        <a:t>imm[11:5]</a:t>
                      </a:r>
                      <a:endParaRPr lang="zh-CN" sz="11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 err="1">
                          <a:solidFill>
                            <a:schemeClr val="tx1"/>
                          </a:solidFill>
                          <a:effectLst/>
                        </a:rPr>
                        <a:t>rs2</a:t>
                      </a:r>
                      <a:endParaRPr lang="zh-CN" sz="11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rs1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</a:rPr>
                        <a:t>000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imm[4:0]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</a:rPr>
                        <a:t>0100011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sb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73341"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solidFill>
                            <a:schemeClr val="tx1"/>
                          </a:solidFill>
                          <a:effectLst/>
                        </a:rPr>
                        <a:t>imm[11:5]</a:t>
                      </a:r>
                      <a:endParaRPr lang="zh-CN" sz="11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 err="1">
                          <a:solidFill>
                            <a:schemeClr val="tx1"/>
                          </a:solidFill>
                          <a:effectLst/>
                        </a:rPr>
                        <a:t>rs2</a:t>
                      </a:r>
                      <a:endParaRPr lang="zh-CN" sz="11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rs1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</a:rPr>
                        <a:t>001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imm[4:0]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</a:rPr>
                        <a:t>0100011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sh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73341"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solidFill>
                            <a:schemeClr val="tx1"/>
                          </a:solidFill>
                          <a:effectLst/>
                        </a:rPr>
                        <a:t>imm[11:5]</a:t>
                      </a:r>
                      <a:endParaRPr lang="zh-CN" sz="11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 err="1">
                          <a:solidFill>
                            <a:schemeClr val="tx1"/>
                          </a:solidFill>
                          <a:effectLst/>
                        </a:rPr>
                        <a:t>rs2</a:t>
                      </a:r>
                      <a:endParaRPr lang="zh-CN" sz="11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rs1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</a:rPr>
                        <a:t>010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imm[4:0]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</a:rPr>
                        <a:t>0100011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sw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67903"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solidFill>
                            <a:schemeClr val="tx1"/>
                          </a:solidFill>
                          <a:effectLst/>
                        </a:rPr>
                        <a:t>imm[12|10:5]</a:t>
                      </a:r>
                      <a:endParaRPr lang="zh-CN" sz="11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 err="1">
                          <a:solidFill>
                            <a:schemeClr val="tx1"/>
                          </a:solidFill>
                          <a:effectLst/>
                        </a:rPr>
                        <a:t>rs2</a:t>
                      </a:r>
                      <a:endParaRPr lang="zh-CN" sz="11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rs1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</a:rPr>
                        <a:t>000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imm[4:1|11]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</a:rPr>
                        <a:t>1100011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beq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220893"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solidFill>
                            <a:schemeClr val="tx1"/>
                          </a:solidFill>
                          <a:effectLst/>
                        </a:rPr>
                        <a:t>imm[12|10:5]</a:t>
                      </a:r>
                      <a:endParaRPr lang="zh-CN" sz="11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 err="1">
                          <a:solidFill>
                            <a:schemeClr val="tx1"/>
                          </a:solidFill>
                          <a:effectLst/>
                        </a:rPr>
                        <a:t>rs2</a:t>
                      </a:r>
                      <a:endParaRPr lang="zh-CN" sz="11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rs1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</a:rPr>
                        <a:t>001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imm[4:1|11]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</a:rPr>
                        <a:t>1100011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bne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67903"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 err="1">
                          <a:solidFill>
                            <a:schemeClr val="tx1"/>
                          </a:solidFill>
                          <a:effectLst/>
                        </a:rPr>
                        <a:t>imm</a:t>
                      </a:r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[12|10:5]</a:t>
                      </a:r>
                      <a:endParaRPr lang="zh-CN" sz="11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solidFill>
                            <a:schemeClr val="tx1"/>
                          </a:solidFill>
                          <a:effectLst/>
                        </a:rPr>
                        <a:t>rs2</a:t>
                      </a:r>
                      <a:endParaRPr lang="zh-CN" sz="11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rs1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</a:rPr>
                        <a:t>100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 err="1">
                          <a:effectLst/>
                        </a:rPr>
                        <a:t>imm</a:t>
                      </a:r>
                      <a:r>
                        <a:rPr lang="en-US" sz="1100" b="1" kern="100" dirty="0">
                          <a:effectLst/>
                        </a:rPr>
                        <a:t>[4:1|11]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</a:rPr>
                        <a:t>1100011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blt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71858"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 err="1">
                          <a:solidFill>
                            <a:schemeClr val="tx1"/>
                          </a:solidFill>
                          <a:effectLst/>
                        </a:rPr>
                        <a:t>imm</a:t>
                      </a:r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[12|10:5]</a:t>
                      </a:r>
                      <a:endParaRPr lang="zh-CN" sz="11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solidFill>
                            <a:schemeClr val="tx1"/>
                          </a:solidFill>
                          <a:effectLst/>
                        </a:rPr>
                        <a:t>rs2</a:t>
                      </a:r>
                      <a:endParaRPr lang="zh-CN" sz="11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rs1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</a:rPr>
                        <a:t>101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imm[4:1|11]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</a:rPr>
                        <a:t>1100011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bge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167903"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 err="1">
                          <a:solidFill>
                            <a:schemeClr val="tx1"/>
                          </a:solidFill>
                          <a:effectLst/>
                        </a:rPr>
                        <a:t>imm</a:t>
                      </a:r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[12|10:5]</a:t>
                      </a:r>
                      <a:endParaRPr lang="zh-CN" sz="11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solidFill>
                            <a:schemeClr val="tx1"/>
                          </a:solidFill>
                          <a:effectLst/>
                        </a:rPr>
                        <a:t>rs2</a:t>
                      </a:r>
                      <a:endParaRPr lang="zh-CN" sz="11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rs1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</a:rPr>
                        <a:t>110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imm[4:1|11]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</a:rPr>
                        <a:t>1100011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bltu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167903"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 err="1">
                          <a:solidFill>
                            <a:schemeClr val="tx1"/>
                          </a:solidFill>
                          <a:effectLst/>
                        </a:rPr>
                        <a:t>imm</a:t>
                      </a:r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[12|10:5]</a:t>
                      </a:r>
                      <a:endParaRPr lang="zh-CN" sz="11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solidFill>
                            <a:schemeClr val="tx1"/>
                          </a:solidFill>
                          <a:effectLst/>
                        </a:rPr>
                        <a:t>rs2</a:t>
                      </a:r>
                      <a:endParaRPr lang="zh-CN" sz="11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rs1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</a:rPr>
                        <a:t>111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 err="1">
                          <a:effectLst/>
                        </a:rPr>
                        <a:t>imm</a:t>
                      </a:r>
                      <a:r>
                        <a:rPr lang="en-US" sz="1100" b="1" kern="100" dirty="0">
                          <a:effectLst/>
                        </a:rPr>
                        <a:t>[4:1|11]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</a:rPr>
                        <a:t>1100011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bgeu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173341">
                <a:tc gridSpan="4">
                  <a:txBody>
                    <a:bodyPr/>
                    <a:lstStyle/>
                    <a:p>
                      <a:pPr algn="ctr"/>
                      <a:r>
                        <a:rPr lang="en-US" sz="1100" b="1" kern="100" dirty="0" err="1">
                          <a:solidFill>
                            <a:schemeClr val="tx1"/>
                          </a:solidFill>
                          <a:effectLst/>
                        </a:rPr>
                        <a:t>imm</a:t>
                      </a:r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[20|10:1|11|19:12]</a:t>
                      </a:r>
                      <a:endParaRPr lang="zh-CN" sz="11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rd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</a:rPr>
                        <a:t>1101111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jal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17334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b="1" kern="100" dirty="0" err="1">
                          <a:solidFill>
                            <a:schemeClr val="tx1"/>
                          </a:solidFill>
                          <a:effectLst/>
                        </a:rPr>
                        <a:t>imm</a:t>
                      </a:r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[11:0]</a:t>
                      </a:r>
                      <a:endParaRPr lang="zh-CN" sz="11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rs1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</a:rPr>
                        <a:t>000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rd</a:t>
                      </a:r>
                      <a:endParaRPr lang="zh-CN" sz="11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</a:rPr>
                        <a:t>1100111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 err="1">
                          <a:effectLst/>
                        </a:rPr>
                        <a:t>jalr</a:t>
                      </a:r>
                      <a:endParaRPr lang="zh-CN" sz="11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40135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672791" y="1031820"/>
            <a:ext cx="6862713" cy="580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实现</a:t>
            </a:r>
            <a:r>
              <a:rPr lang="en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RV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32I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型指令的</a:t>
            </a:r>
            <a:r>
              <a:rPr lang="zh-CN" altLang="e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单周期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CPU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示意图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RISC-V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4" name="object 3">
            <a:extLst>
              <a:ext uri="{FF2B5EF4-FFF2-40B4-BE49-F238E27FC236}">
                <a16:creationId xmlns:a16="http://schemas.microsoft.com/office/drawing/2014/main" id="{A5B7B30E-2668-1B4A-1931-74D83E8113CB}"/>
              </a:ext>
            </a:extLst>
          </p:cNvPr>
          <p:cNvGrpSpPr/>
          <p:nvPr/>
        </p:nvGrpSpPr>
        <p:grpSpPr>
          <a:xfrm>
            <a:off x="2023832" y="2424112"/>
            <a:ext cx="2238375" cy="2009775"/>
            <a:chOff x="900112" y="2335212"/>
            <a:chExt cx="2238375" cy="2009775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B9F10E0F-52B6-D815-AD5F-6BA090FBC941}"/>
                </a:ext>
              </a:extLst>
            </p:cNvPr>
            <p:cNvSpPr/>
            <p:nvPr/>
          </p:nvSpPr>
          <p:spPr>
            <a:xfrm>
              <a:off x="914399" y="2501900"/>
              <a:ext cx="381000" cy="1295400"/>
            </a:xfrm>
            <a:custGeom>
              <a:avLst/>
              <a:gdLst/>
              <a:ahLst/>
              <a:cxnLst/>
              <a:rect l="l" t="t" r="r" b="b"/>
              <a:pathLst>
                <a:path w="381000" h="1295400">
                  <a:moveTo>
                    <a:pt x="0" y="0"/>
                  </a:moveTo>
                  <a:lnTo>
                    <a:pt x="380999" y="0"/>
                  </a:lnTo>
                  <a:lnTo>
                    <a:pt x="380999" y="1295399"/>
                  </a:lnTo>
                  <a:lnTo>
                    <a:pt x="0" y="12953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A8AD9E55-1A95-3660-3E0A-2231A601D628}"/>
                </a:ext>
              </a:extLst>
            </p:cNvPr>
            <p:cNvSpPr/>
            <p:nvPr/>
          </p:nvSpPr>
          <p:spPr>
            <a:xfrm>
              <a:off x="2057399" y="2349500"/>
              <a:ext cx="1066800" cy="1981200"/>
            </a:xfrm>
            <a:custGeom>
              <a:avLst/>
              <a:gdLst/>
              <a:ahLst/>
              <a:cxnLst/>
              <a:rect l="l" t="t" r="r" b="b"/>
              <a:pathLst>
                <a:path w="1066800" h="1981200">
                  <a:moveTo>
                    <a:pt x="0" y="1981198"/>
                  </a:moveTo>
                  <a:lnTo>
                    <a:pt x="0" y="0"/>
                  </a:lnTo>
                  <a:lnTo>
                    <a:pt x="1066798" y="0"/>
                  </a:lnTo>
                  <a:lnTo>
                    <a:pt x="1066798" y="1981198"/>
                  </a:lnTo>
                  <a:lnTo>
                    <a:pt x="0" y="1981198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6">
            <a:extLst>
              <a:ext uri="{FF2B5EF4-FFF2-40B4-BE49-F238E27FC236}">
                <a16:creationId xmlns:a16="http://schemas.microsoft.com/office/drawing/2014/main" id="{087DBFC0-32C6-EBD3-D8C1-EBF5473B7861}"/>
              </a:ext>
            </a:extLst>
          </p:cNvPr>
          <p:cNvSpPr txBox="1"/>
          <p:nvPr/>
        </p:nvSpPr>
        <p:spPr>
          <a:xfrm>
            <a:off x="3421079" y="2834873"/>
            <a:ext cx="614045" cy="11836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10" dirty="0">
                <a:latin typeface="Arial"/>
                <a:cs typeface="Arial"/>
              </a:rPr>
              <a:t>instruction</a:t>
            </a:r>
            <a:endParaRPr sz="2000">
              <a:latin typeface="Arial"/>
              <a:cs typeface="Arial"/>
            </a:endParaRPr>
          </a:p>
          <a:p>
            <a:pPr marL="132715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memory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05B49558-4ABD-0302-7292-2E5844902CD5}"/>
              </a:ext>
            </a:extLst>
          </p:cNvPr>
          <p:cNvSpPr/>
          <p:nvPr/>
        </p:nvSpPr>
        <p:spPr>
          <a:xfrm>
            <a:off x="2647719" y="4022725"/>
            <a:ext cx="471805" cy="549910"/>
          </a:xfrm>
          <a:custGeom>
            <a:avLst/>
            <a:gdLst/>
            <a:ahLst/>
            <a:cxnLst/>
            <a:rect l="l" t="t" r="r" b="b"/>
            <a:pathLst>
              <a:path w="471805" h="549910">
                <a:moveTo>
                  <a:pt x="0" y="78551"/>
                </a:moveTo>
                <a:lnTo>
                  <a:pt x="6172" y="47976"/>
                </a:lnTo>
                <a:lnTo>
                  <a:pt x="23007" y="23007"/>
                </a:lnTo>
                <a:lnTo>
                  <a:pt x="47975" y="6173"/>
                </a:lnTo>
                <a:lnTo>
                  <a:pt x="78551" y="0"/>
                </a:lnTo>
                <a:lnTo>
                  <a:pt x="392747" y="0"/>
                </a:lnTo>
                <a:lnTo>
                  <a:pt x="423323" y="6173"/>
                </a:lnTo>
                <a:lnTo>
                  <a:pt x="448292" y="23007"/>
                </a:lnTo>
                <a:lnTo>
                  <a:pt x="465126" y="47976"/>
                </a:lnTo>
                <a:lnTo>
                  <a:pt x="471299" y="78551"/>
                </a:lnTo>
                <a:lnTo>
                  <a:pt x="471299" y="470747"/>
                </a:lnTo>
                <a:lnTo>
                  <a:pt x="465126" y="501323"/>
                </a:lnTo>
                <a:lnTo>
                  <a:pt x="448292" y="526292"/>
                </a:lnTo>
                <a:lnTo>
                  <a:pt x="423323" y="543126"/>
                </a:lnTo>
                <a:lnTo>
                  <a:pt x="392747" y="549299"/>
                </a:lnTo>
                <a:lnTo>
                  <a:pt x="78551" y="549299"/>
                </a:lnTo>
                <a:lnTo>
                  <a:pt x="47975" y="543126"/>
                </a:lnTo>
                <a:lnTo>
                  <a:pt x="23007" y="526292"/>
                </a:lnTo>
                <a:lnTo>
                  <a:pt x="6172" y="501323"/>
                </a:lnTo>
                <a:lnTo>
                  <a:pt x="0" y="470747"/>
                </a:lnTo>
                <a:lnTo>
                  <a:pt x="0" y="78551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EAF45189-CD00-53EA-BCD1-608D9564B862}"/>
              </a:ext>
            </a:extLst>
          </p:cNvPr>
          <p:cNvSpPr txBox="1"/>
          <p:nvPr/>
        </p:nvSpPr>
        <p:spPr>
          <a:xfrm>
            <a:off x="2771181" y="4162755"/>
            <a:ext cx="2298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95" dirty="0">
                <a:latin typeface="Geneva"/>
                <a:cs typeface="Geneva"/>
              </a:rPr>
              <a:t>+4</a:t>
            </a:r>
            <a:endParaRPr sz="1600">
              <a:latin typeface="Geneva"/>
              <a:cs typeface="Geneva"/>
            </a:endParaRPr>
          </a:p>
        </p:txBody>
      </p:sp>
      <p:grpSp>
        <p:nvGrpSpPr>
          <p:cNvPr id="10" name="object 9">
            <a:extLst>
              <a:ext uri="{FF2B5EF4-FFF2-40B4-BE49-F238E27FC236}">
                <a16:creationId xmlns:a16="http://schemas.microsoft.com/office/drawing/2014/main" id="{50306026-1038-FF20-380F-A5E63BA1E1EC}"/>
              </a:ext>
            </a:extLst>
          </p:cNvPr>
          <p:cNvGrpSpPr/>
          <p:nvPr/>
        </p:nvGrpSpPr>
        <p:grpSpPr>
          <a:xfrm>
            <a:off x="2404832" y="2576512"/>
            <a:ext cx="3381375" cy="1323975"/>
            <a:chOff x="1281112" y="2487612"/>
            <a:chExt cx="3381375" cy="1323975"/>
          </a:xfrm>
        </p:grpSpPr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BC2032CA-D9D9-2AF7-B212-E289312A0741}"/>
                </a:ext>
              </a:extLst>
            </p:cNvPr>
            <p:cNvSpPr/>
            <p:nvPr/>
          </p:nvSpPr>
          <p:spPr>
            <a:xfrm>
              <a:off x="1295400" y="3111500"/>
              <a:ext cx="733425" cy="0"/>
            </a:xfrm>
            <a:custGeom>
              <a:avLst/>
              <a:gdLst/>
              <a:ahLst/>
              <a:cxnLst/>
              <a:rect l="l" t="t" r="r" b="b"/>
              <a:pathLst>
                <a:path w="733425">
                  <a:moveTo>
                    <a:pt x="0" y="0"/>
                  </a:moveTo>
                  <a:lnTo>
                    <a:pt x="733424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63B4DA1E-0B84-70D6-65A9-204A6EF55895}"/>
                </a:ext>
              </a:extLst>
            </p:cNvPr>
            <p:cNvSpPr/>
            <p:nvPr/>
          </p:nvSpPr>
          <p:spPr>
            <a:xfrm>
              <a:off x="1914525" y="3040062"/>
              <a:ext cx="142875" cy="142875"/>
            </a:xfrm>
            <a:custGeom>
              <a:avLst/>
              <a:gdLst/>
              <a:ahLst/>
              <a:cxnLst/>
              <a:rect l="l" t="t" r="r" b="b"/>
              <a:pathLst>
                <a:path w="142875" h="142875">
                  <a:moveTo>
                    <a:pt x="0" y="0"/>
                  </a:moveTo>
                  <a:lnTo>
                    <a:pt x="0" y="142875"/>
                  </a:lnTo>
                  <a:lnTo>
                    <a:pt x="142875" y="714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C59A5D25-CEC6-57DA-25C6-0B6A44059BC5}"/>
                </a:ext>
              </a:extLst>
            </p:cNvPr>
            <p:cNvSpPr/>
            <p:nvPr/>
          </p:nvSpPr>
          <p:spPr>
            <a:xfrm>
              <a:off x="3657600" y="2501900"/>
              <a:ext cx="990600" cy="1295400"/>
            </a:xfrm>
            <a:custGeom>
              <a:avLst/>
              <a:gdLst/>
              <a:ahLst/>
              <a:cxnLst/>
              <a:rect l="l" t="t" r="r" b="b"/>
              <a:pathLst>
                <a:path w="990600" h="1295400">
                  <a:moveTo>
                    <a:pt x="0" y="0"/>
                  </a:moveTo>
                  <a:lnTo>
                    <a:pt x="990598" y="0"/>
                  </a:lnTo>
                  <a:lnTo>
                    <a:pt x="990598" y="1295399"/>
                  </a:lnTo>
                  <a:lnTo>
                    <a:pt x="0" y="12953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A8901F7C-7623-11D9-B5D7-63D974B0FFAB}"/>
                </a:ext>
              </a:extLst>
            </p:cNvPr>
            <p:cNvSpPr/>
            <p:nvPr/>
          </p:nvSpPr>
          <p:spPr>
            <a:xfrm>
              <a:off x="3124199" y="2959100"/>
              <a:ext cx="504825" cy="0"/>
            </a:xfrm>
            <a:custGeom>
              <a:avLst/>
              <a:gdLst/>
              <a:ahLst/>
              <a:cxnLst/>
              <a:rect l="l" t="t" r="r" b="b"/>
              <a:pathLst>
                <a:path w="504825">
                  <a:moveTo>
                    <a:pt x="0" y="0"/>
                  </a:moveTo>
                  <a:lnTo>
                    <a:pt x="504824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7C44D16B-C86C-6075-0B85-525E868CC63C}"/>
                </a:ext>
              </a:extLst>
            </p:cNvPr>
            <p:cNvSpPr/>
            <p:nvPr/>
          </p:nvSpPr>
          <p:spPr>
            <a:xfrm>
              <a:off x="3514725" y="2887662"/>
              <a:ext cx="142875" cy="142875"/>
            </a:xfrm>
            <a:custGeom>
              <a:avLst/>
              <a:gdLst/>
              <a:ahLst/>
              <a:cxnLst/>
              <a:rect l="l" t="t" r="r" b="b"/>
              <a:pathLst>
                <a:path w="142875" h="142875">
                  <a:moveTo>
                    <a:pt x="0" y="0"/>
                  </a:moveTo>
                  <a:lnTo>
                    <a:pt x="0" y="142875"/>
                  </a:lnTo>
                  <a:lnTo>
                    <a:pt x="142875" y="714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16BBDB67-253E-3864-5DDF-6BE49E5C9C7A}"/>
                </a:ext>
              </a:extLst>
            </p:cNvPr>
            <p:cNvSpPr/>
            <p:nvPr/>
          </p:nvSpPr>
          <p:spPr>
            <a:xfrm>
              <a:off x="3124199" y="3332162"/>
              <a:ext cx="504825" cy="0"/>
            </a:xfrm>
            <a:custGeom>
              <a:avLst/>
              <a:gdLst/>
              <a:ahLst/>
              <a:cxnLst/>
              <a:rect l="l" t="t" r="r" b="b"/>
              <a:pathLst>
                <a:path w="504825">
                  <a:moveTo>
                    <a:pt x="0" y="0"/>
                  </a:moveTo>
                  <a:lnTo>
                    <a:pt x="504824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9F9923EA-F447-3324-0697-7D61F6B97851}"/>
                </a:ext>
              </a:extLst>
            </p:cNvPr>
            <p:cNvSpPr/>
            <p:nvPr/>
          </p:nvSpPr>
          <p:spPr>
            <a:xfrm>
              <a:off x="3514725" y="3260725"/>
              <a:ext cx="142875" cy="142875"/>
            </a:xfrm>
            <a:custGeom>
              <a:avLst/>
              <a:gdLst/>
              <a:ahLst/>
              <a:cxnLst/>
              <a:rect l="l" t="t" r="r" b="b"/>
              <a:pathLst>
                <a:path w="142875" h="142875">
                  <a:moveTo>
                    <a:pt x="0" y="0"/>
                  </a:moveTo>
                  <a:lnTo>
                    <a:pt x="0" y="142875"/>
                  </a:lnTo>
                  <a:lnTo>
                    <a:pt x="142875" y="714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EFBE2F4A-EC3B-76D8-A800-FA20C7CBF236}"/>
                </a:ext>
              </a:extLst>
            </p:cNvPr>
            <p:cNvSpPr/>
            <p:nvPr/>
          </p:nvSpPr>
          <p:spPr>
            <a:xfrm>
              <a:off x="3124199" y="3644900"/>
              <a:ext cx="504825" cy="0"/>
            </a:xfrm>
            <a:custGeom>
              <a:avLst/>
              <a:gdLst/>
              <a:ahLst/>
              <a:cxnLst/>
              <a:rect l="l" t="t" r="r" b="b"/>
              <a:pathLst>
                <a:path w="504825">
                  <a:moveTo>
                    <a:pt x="0" y="0"/>
                  </a:moveTo>
                  <a:lnTo>
                    <a:pt x="504824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8">
              <a:extLst>
                <a:ext uri="{FF2B5EF4-FFF2-40B4-BE49-F238E27FC236}">
                  <a16:creationId xmlns:a16="http://schemas.microsoft.com/office/drawing/2014/main" id="{B2266C47-B241-013A-7A04-B53780C387E4}"/>
                </a:ext>
              </a:extLst>
            </p:cNvPr>
            <p:cNvSpPr/>
            <p:nvPr/>
          </p:nvSpPr>
          <p:spPr>
            <a:xfrm>
              <a:off x="3514725" y="3573462"/>
              <a:ext cx="142875" cy="142875"/>
            </a:xfrm>
            <a:custGeom>
              <a:avLst/>
              <a:gdLst/>
              <a:ahLst/>
              <a:cxnLst/>
              <a:rect l="l" t="t" r="r" b="b"/>
              <a:pathLst>
                <a:path w="142875" h="142875">
                  <a:moveTo>
                    <a:pt x="0" y="0"/>
                  </a:moveTo>
                  <a:lnTo>
                    <a:pt x="0" y="142875"/>
                  </a:lnTo>
                  <a:lnTo>
                    <a:pt x="142875" y="714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19">
            <a:extLst>
              <a:ext uri="{FF2B5EF4-FFF2-40B4-BE49-F238E27FC236}">
                <a16:creationId xmlns:a16="http://schemas.microsoft.com/office/drawing/2014/main" id="{4F1F0CA1-5ECB-4AE6-6D8F-AC073BFD7DD9}"/>
              </a:ext>
            </a:extLst>
          </p:cNvPr>
          <p:cNvSpPr txBox="1"/>
          <p:nvPr/>
        </p:nvSpPr>
        <p:spPr>
          <a:xfrm>
            <a:off x="4262206" y="3370275"/>
            <a:ext cx="5048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36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Arial"/>
                <a:cs typeface="Arial"/>
              </a:rPr>
              <a:t>rt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A48FA733-5E0B-699D-B83D-C905EA837BF7}"/>
              </a:ext>
            </a:extLst>
          </p:cNvPr>
          <p:cNvSpPr txBox="1"/>
          <p:nvPr/>
        </p:nvSpPr>
        <p:spPr>
          <a:xfrm>
            <a:off x="4262206" y="3065475"/>
            <a:ext cx="5048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Arial"/>
                <a:cs typeface="Arial"/>
              </a:rPr>
              <a:t>rs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31A8E3B1-FCFB-B2A9-EEBB-E3FF41FA5DA2}"/>
              </a:ext>
            </a:extLst>
          </p:cNvPr>
          <p:cNvSpPr txBox="1"/>
          <p:nvPr/>
        </p:nvSpPr>
        <p:spPr>
          <a:xfrm>
            <a:off x="4347071" y="2684475"/>
            <a:ext cx="2514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Arial"/>
                <a:cs typeface="Arial"/>
              </a:rPr>
              <a:t>rd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E6338576-5F9B-FE57-0B24-83C3EA486DF7}"/>
              </a:ext>
            </a:extLst>
          </p:cNvPr>
          <p:cNvSpPr txBox="1"/>
          <p:nvPr/>
        </p:nvSpPr>
        <p:spPr>
          <a:xfrm>
            <a:off x="5102254" y="2717643"/>
            <a:ext cx="309245" cy="9994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10" dirty="0">
                <a:latin typeface="Arial"/>
                <a:cs typeface="Arial"/>
              </a:rPr>
              <a:t>registers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6" name="object 23">
            <a:extLst>
              <a:ext uri="{FF2B5EF4-FFF2-40B4-BE49-F238E27FC236}">
                <a16:creationId xmlns:a16="http://schemas.microsoft.com/office/drawing/2014/main" id="{98F8F8AD-C3A2-97EB-0140-518741307B70}"/>
              </a:ext>
            </a:extLst>
          </p:cNvPr>
          <p:cNvGrpSpPr/>
          <p:nvPr/>
        </p:nvGrpSpPr>
        <p:grpSpPr>
          <a:xfrm>
            <a:off x="6438657" y="2632073"/>
            <a:ext cx="1236980" cy="1562100"/>
            <a:chOff x="5314937" y="2543173"/>
            <a:chExt cx="1236980" cy="1562100"/>
          </a:xfrm>
        </p:grpSpPr>
        <p:sp>
          <p:nvSpPr>
            <p:cNvPr id="27" name="object 24">
              <a:extLst>
                <a:ext uri="{FF2B5EF4-FFF2-40B4-BE49-F238E27FC236}">
                  <a16:creationId xmlns:a16="http://schemas.microsoft.com/office/drawing/2014/main" id="{42A5B4D6-94FD-1343-8330-9FEB5269C99D}"/>
                </a:ext>
              </a:extLst>
            </p:cNvPr>
            <p:cNvSpPr/>
            <p:nvPr/>
          </p:nvSpPr>
          <p:spPr>
            <a:xfrm>
              <a:off x="5333987" y="2562223"/>
              <a:ext cx="836930" cy="1524000"/>
            </a:xfrm>
            <a:custGeom>
              <a:avLst/>
              <a:gdLst/>
              <a:ahLst/>
              <a:cxnLst/>
              <a:rect l="l" t="t" r="r" b="b"/>
              <a:pathLst>
                <a:path w="836929" h="1524000">
                  <a:moveTo>
                    <a:pt x="0" y="0"/>
                  </a:moveTo>
                  <a:lnTo>
                    <a:pt x="836618" y="304799"/>
                  </a:lnTo>
                  <a:lnTo>
                    <a:pt x="836618" y="1066798"/>
                  </a:lnTo>
                  <a:lnTo>
                    <a:pt x="0" y="1523998"/>
                  </a:lnTo>
                  <a:lnTo>
                    <a:pt x="0" y="838199"/>
                  </a:lnTo>
                  <a:lnTo>
                    <a:pt x="76056" y="761999"/>
                  </a:lnTo>
                  <a:lnTo>
                    <a:pt x="0" y="6857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5">
              <a:extLst>
                <a:ext uri="{FF2B5EF4-FFF2-40B4-BE49-F238E27FC236}">
                  <a16:creationId xmlns:a16="http://schemas.microsoft.com/office/drawing/2014/main" id="{701AC653-C07F-8CAC-83BD-9B15B01D3B6F}"/>
                </a:ext>
              </a:extLst>
            </p:cNvPr>
            <p:cNvSpPr/>
            <p:nvPr/>
          </p:nvSpPr>
          <p:spPr>
            <a:xfrm>
              <a:off x="6172193" y="3248738"/>
              <a:ext cx="341630" cy="0"/>
            </a:xfrm>
            <a:custGeom>
              <a:avLst/>
              <a:gdLst/>
              <a:ahLst/>
              <a:cxnLst/>
              <a:rect l="l" t="t" r="r" b="b"/>
              <a:pathLst>
                <a:path w="341629">
                  <a:moveTo>
                    <a:pt x="0" y="0"/>
                  </a:moveTo>
                  <a:lnTo>
                    <a:pt x="341312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6">
              <a:extLst>
                <a:ext uri="{FF2B5EF4-FFF2-40B4-BE49-F238E27FC236}">
                  <a16:creationId xmlns:a16="http://schemas.microsoft.com/office/drawing/2014/main" id="{9DEC5D4F-5AAE-1758-4A96-6218E46DFEA6}"/>
                </a:ext>
              </a:extLst>
            </p:cNvPr>
            <p:cNvSpPr/>
            <p:nvPr/>
          </p:nvSpPr>
          <p:spPr>
            <a:xfrm>
              <a:off x="6361107" y="31534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>
                  <a:moveTo>
                    <a:pt x="0" y="0"/>
                  </a:moveTo>
                  <a:lnTo>
                    <a:pt x="0" y="190500"/>
                  </a:lnTo>
                  <a:lnTo>
                    <a:pt x="190500" y="95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27">
            <a:extLst>
              <a:ext uri="{FF2B5EF4-FFF2-40B4-BE49-F238E27FC236}">
                <a16:creationId xmlns:a16="http://schemas.microsoft.com/office/drawing/2014/main" id="{1EFE2557-C4D3-6ACC-8914-3CFFF7BC602F}"/>
              </a:ext>
            </a:extLst>
          </p:cNvPr>
          <p:cNvSpPr txBox="1"/>
          <p:nvPr/>
        </p:nvSpPr>
        <p:spPr>
          <a:xfrm>
            <a:off x="6604495" y="3241917"/>
            <a:ext cx="5200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Arial"/>
                <a:cs typeface="Arial"/>
              </a:rPr>
              <a:t>ALU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1" name="object 28">
            <a:extLst>
              <a:ext uri="{FF2B5EF4-FFF2-40B4-BE49-F238E27FC236}">
                <a16:creationId xmlns:a16="http://schemas.microsoft.com/office/drawing/2014/main" id="{EE9B838E-9D87-5FA1-7185-9B6A3B51AFAC}"/>
              </a:ext>
            </a:extLst>
          </p:cNvPr>
          <p:cNvGrpSpPr/>
          <p:nvPr/>
        </p:nvGrpSpPr>
        <p:grpSpPr>
          <a:xfrm>
            <a:off x="4203470" y="2576512"/>
            <a:ext cx="4554855" cy="2009775"/>
            <a:chOff x="3079750" y="2487612"/>
            <a:chExt cx="4554855" cy="2009775"/>
          </a:xfrm>
        </p:grpSpPr>
        <p:sp>
          <p:nvSpPr>
            <p:cNvPr id="33" name="object 29">
              <a:extLst>
                <a:ext uri="{FF2B5EF4-FFF2-40B4-BE49-F238E27FC236}">
                  <a16:creationId xmlns:a16="http://schemas.microsoft.com/office/drawing/2014/main" id="{7CA42722-580B-AD8F-B4C8-991EA25065CB}"/>
                </a:ext>
              </a:extLst>
            </p:cNvPr>
            <p:cNvSpPr/>
            <p:nvPr/>
          </p:nvSpPr>
          <p:spPr>
            <a:xfrm>
              <a:off x="4648199" y="3644900"/>
              <a:ext cx="657225" cy="0"/>
            </a:xfrm>
            <a:custGeom>
              <a:avLst/>
              <a:gdLst/>
              <a:ahLst/>
              <a:cxnLst/>
              <a:rect l="l" t="t" r="r" b="b"/>
              <a:pathLst>
                <a:path w="657225">
                  <a:moveTo>
                    <a:pt x="0" y="0"/>
                  </a:moveTo>
                  <a:lnTo>
                    <a:pt x="657224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0">
              <a:extLst>
                <a:ext uri="{FF2B5EF4-FFF2-40B4-BE49-F238E27FC236}">
                  <a16:creationId xmlns:a16="http://schemas.microsoft.com/office/drawing/2014/main" id="{ECC99DBA-3F28-8288-9821-EA8A817E6EA8}"/>
                </a:ext>
              </a:extLst>
            </p:cNvPr>
            <p:cNvSpPr/>
            <p:nvPr/>
          </p:nvSpPr>
          <p:spPr>
            <a:xfrm>
              <a:off x="5191125" y="3573462"/>
              <a:ext cx="142875" cy="142875"/>
            </a:xfrm>
            <a:custGeom>
              <a:avLst/>
              <a:gdLst/>
              <a:ahLst/>
              <a:cxnLst/>
              <a:rect l="l" t="t" r="r" b="b"/>
              <a:pathLst>
                <a:path w="142875" h="142875">
                  <a:moveTo>
                    <a:pt x="0" y="0"/>
                  </a:moveTo>
                  <a:lnTo>
                    <a:pt x="0" y="142875"/>
                  </a:lnTo>
                  <a:lnTo>
                    <a:pt x="142875" y="714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1">
              <a:extLst>
                <a:ext uri="{FF2B5EF4-FFF2-40B4-BE49-F238E27FC236}">
                  <a16:creationId xmlns:a16="http://schemas.microsoft.com/office/drawing/2014/main" id="{C3406C00-A7E3-7C3E-FE43-3B5E1661E7E8}"/>
                </a:ext>
              </a:extLst>
            </p:cNvPr>
            <p:cNvSpPr/>
            <p:nvPr/>
          </p:nvSpPr>
          <p:spPr>
            <a:xfrm>
              <a:off x="3094037" y="3995737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>
                  <a:moveTo>
                    <a:pt x="0" y="0"/>
                  </a:moveTo>
                  <a:lnTo>
                    <a:pt x="2181224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2">
              <a:extLst>
                <a:ext uri="{FF2B5EF4-FFF2-40B4-BE49-F238E27FC236}">
                  <a16:creationId xmlns:a16="http://schemas.microsoft.com/office/drawing/2014/main" id="{9CA18060-F080-4B9D-7638-29FCEEBE66A7}"/>
                </a:ext>
              </a:extLst>
            </p:cNvPr>
            <p:cNvSpPr/>
            <p:nvPr/>
          </p:nvSpPr>
          <p:spPr>
            <a:xfrm>
              <a:off x="5160962" y="3924299"/>
              <a:ext cx="142875" cy="142875"/>
            </a:xfrm>
            <a:custGeom>
              <a:avLst/>
              <a:gdLst/>
              <a:ahLst/>
              <a:cxnLst/>
              <a:rect l="l" t="t" r="r" b="b"/>
              <a:pathLst>
                <a:path w="142875" h="142875">
                  <a:moveTo>
                    <a:pt x="0" y="0"/>
                  </a:moveTo>
                  <a:lnTo>
                    <a:pt x="0" y="142875"/>
                  </a:lnTo>
                  <a:lnTo>
                    <a:pt x="142875" y="714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3">
              <a:extLst>
                <a:ext uri="{FF2B5EF4-FFF2-40B4-BE49-F238E27FC236}">
                  <a16:creationId xmlns:a16="http://schemas.microsoft.com/office/drawing/2014/main" id="{986BAEF6-B920-5ACE-BD72-31EFCBA9717C}"/>
                </a:ext>
              </a:extLst>
            </p:cNvPr>
            <p:cNvSpPr/>
            <p:nvPr/>
          </p:nvSpPr>
          <p:spPr>
            <a:xfrm>
              <a:off x="4648199" y="2830513"/>
              <a:ext cx="627380" cy="0"/>
            </a:xfrm>
            <a:custGeom>
              <a:avLst/>
              <a:gdLst/>
              <a:ahLst/>
              <a:cxnLst/>
              <a:rect l="l" t="t" r="r" b="b"/>
              <a:pathLst>
                <a:path w="627379">
                  <a:moveTo>
                    <a:pt x="0" y="0"/>
                  </a:moveTo>
                  <a:lnTo>
                    <a:pt x="627062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4">
              <a:extLst>
                <a:ext uri="{FF2B5EF4-FFF2-40B4-BE49-F238E27FC236}">
                  <a16:creationId xmlns:a16="http://schemas.microsoft.com/office/drawing/2014/main" id="{AD42CEE2-9E07-7765-6683-F443F2C08CAB}"/>
                </a:ext>
              </a:extLst>
            </p:cNvPr>
            <p:cNvSpPr/>
            <p:nvPr/>
          </p:nvSpPr>
          <p:spPr>
            <a:xfrm>
              <a:off x="5160962" y="2759076"/>
              <a:ext cx="142875" cy="142875"/>
            </a:xfrm>
            <a:custGeom>
              <a:avLst/>
              <a:gdLst/>
              <a:ahLst/>
              <a:cxnLst/>
              <a:rect l="l" t="t" r="r" b="b"/>
              <a:pathLst>
                <a:path w="142875" h="142875">
                  <a:moveTo>
                    <a:pt x="0" y="0"/>
                  </a:moveTo>
                  <a:lnTo>
                    <a:pt x="0" y="142875"/>
                  </a:lnTo>
                  <a:lnTo>
                    <a:pt x="142875" y="714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5">
              <a:extLst>
                <a:ext uri="{FF2B5EF4-FFF2-40B4-BE49-F238E27FC236}">
                  <a16:creationId xmlns:a16="http://schemas.microsoft.com/office/drawing/2014/main" id="{C3A7DD96-3A5B-2E64-E89A-A997FCE002FA}"/>
                </a:ext>
              </a:extLst>
            </p:cNvPr>
            <p:cNvSpPr/>
            <p:nvPr/>
          </p:nvSpPr>
          <p:spPr>
            <a:xfrm>
              <a:off x="6553198" y="2501900"/>
              <a:ext cx="1066800" cy="1981200"/>
            </a:xfrm>
            <a:custGeom>
              <a:avLst/>
              <a:gdLst/>
              <a:ahLst/>
              <a:cxnLst/>
              <a:rect l="l" t="t" r="r" b="b"/>
              <a:pathLst>
                <a:path w="1066800" h="1981200">
                  <a:moveTo>
                    <a:pt x="0" y="1981198"/>
                  </a:moveTo>
                  <a:lnTo>
                    <a:pt x="0" y="0"/>
                  </a:lnTo>
                  <a:lnTo>
                    <a:pt x="1066797" y="0"/>
                  </a:lnTo>
                  <a:lnTo>
                    <a:pt x="1066797" y="1981198"/>
                  </a:lnTo>
                  <a:lnTo>
                    <a:pt x="0" y="1981198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36">
            <a:extLst>
              <a:ext uri="{FF2B5EF4-FFF2-40B4-BE49-F238E27FC236}">
                <a16:creationId xmlns:a16="http://schemas.microsoft.com/office/drawing/2014/main" id="{61D764E6-60B8-DBC6-D131-9F7ED9CC5A98}"/>
              </a:ext>
            </a:extLst>
          </p:cNvPr>
          <p:cNvSpPr txBox="1"/>
          <p:nvPr/>
        </p:nvSpPr>
        <p:spPr>
          <a:xfrm>
            <a:off x="7916878" y="3107588"/>
            <a:ext cx="614045" cy="9429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2310"/>
              </a:lnSpc>
            </a:pPr>
            <a:r>
              <a:rPr sz="2000" spc="-20" dirty="0"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memory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1" name="object 37">
            <a:extLst>
              <a:ext uri="{FF2B5EF4-FFF2-40B4-BE49-F238E27FC236}">
                <a16:creationId xmlns:a16="http://schemas.microsoft.com/office/drawing/2014/main" id="{D4D593A1-350D-4126-E6CC-23654FE264FB}"/>
              </a:ext>
            </a:extLst>
          </p:cNvPr>
          <p:cNvGrpSpPr/>
          <p:nvPr/>
        </p:nvGrpSpPr>
        <p:grpSpPr>
          <a:xfrm>
            <a:off x="1642831" y="2043111"/>
            <a:ext cx="7419975" cy="2956560"/>
            <a:chOff x="519111" y="1954211"/>
            <a:chExt cx="7419975" cy="2956560"/>
          </a:xfrm>
        </p:grpSpPr>
        <p:sp>
          <p:nvSpPr>
            <p:cNvPr id="42" name="object 38">
              <a:extLst>
                <a:ext uri="{FF2B5EF4-FFF2-40B4-BE49-F238E27FC236}">
                  <a16:creationId xmlns:a16="http://schemas.microsoft.com/office/drawing/2014/main" id="{356472D3-3E70-E417-7D43-7101532165CA}"/>
                </a:ext>
              </a:extLst>
            </p:cNvPr>
            <p:cNvSpPr/>
            <p:nvPr/>
          </p:nvSpPr>
          <p:spPr>
            <a:xfrm>
              <a:off x="4876800" y="3644900"/>
              <a:ext cx="0" cy="304800"/>
            </a:xfrm>
            <a:custGeom>
              <a:avLst/>
              <a:gdLst/>
              <a:ahLst/>
              <a:cxnLst/>
              <a:rect l="l" t="t" r="r" b="b"/>
              <a:pathLst>
                <a:path h="304800">
                  <a:moveTo>
                    <a:pt x="0" y="0"/>
                  </a:moveTo>
                  <a:lnTo>
                    <a:pt x="1" y="304798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39">
              <a:extLst>
                <a:ext uri="{FF2B5EF4-FFF2-40B4-BE49-F238E27FC236}">
                  <a16:creationId xmlns:a16="http://schemas.microsoft.com/office/drawing/2014/main" id="{4020DD89-D4EB-42B0-7FC9-94AB0818F50F}"/>
                </a:ext>
              </a:extLst>
            </p:cNvPr>
            <p:cNvSpPr/>
            <p:nvPr/>
          </p:nvSpPr>
          <p:spPr>
            <a:xfrm>
              <a:off x="4876800" y="4025900"/>
              <a:ext cx="0" cy="304800"/>
            </a:xfrm>
            <a:custGeom>
              <a:avLst/>
              <a:gdLst/>
              <a:ahLst/>
              <a:cxnLst/>
              <a:rect l="l" t="t" r="r" b="b"/>
              <a:pathLst>
                <a:path h="304800">
                  <a:moveTo>
                    <a:pt x="0" y="0"/>
                  </a:moveTo>
                  <a:lnTo>
                    <a:pt x="1" y="304799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0">
              <a:extLst>
                <a:ext uri="{FF2B5EF4-FFF2-40B4-BE49-F238E27FC236}">
                  <a16:creationId xmlns:a16="http://schemas.microsoft.com/office/drawing/2014/main" id="{75595B0B-C814-B309-14A2-737FF8FEBBF3}"/>
                </a:ext>
              </a:extLst>
            </p:cNvPr>
            <p:cNvSpPr/>
            <p:nvPr/>
          </p:nvSpPr>
          <p:spPr>
            <a:xfrm>
              <a:off x="4876800" y="4330700"/>
              <a:ext cx="1647825" cy="0"/>
            </a:xfrm>
            <a:custGeom>
              <a:avLst/>
              <a:gdLst/>
              <a:ahLst/>
              <a:cxnLst/>
              <a:rect l="l" t="t" r="r" b="b"/>
              <a:pathLst>
                <a:path w="1647825">
                  <a:moveTo>
                    <a:pt x="0" y="0"/>
                  </a:moveTo>
                  <a:lnTo>
                    <a:pt x="1647824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1">
              <a:extLst>
                <a:ext uri="{FF2B5EF4-FFF2-40B4-BE49-F238E27FC236}">
                  <a16:creationId xmlns:a16="http://schemas.microsoft.com/office/drawing/2014/main" id="{2133A0CB-B055-7ED0-1D1F-6AC7A8528352}"/>
                </a:ext>
              </a:extLst>
            </p:cNvPr>
            <p:cNvSpPr/>
            <p:nvPr/>
          </p:nvSpPr>
          <p:spPr>
            <a:xfrm>
              <a:off x="6410323" y="4259262"/>
              <a:ext cx="142875" cy="142875"/>
            </a:xfrm>
            <a:custGeom>
              <a:avLst/>
              <a:gdLst/>
              <a:ahLst/>
              <a:cxnLst/>
              <a:rect l="l" t="t" r="r" b="b"/>
              <a:pathLst>
                <a:path w="142875" h="142875">
                  <a:moveTo>
                    <a:pt x="0" y="0"/>
                  </a:moveTo>
                  <a:lnTo>
                    <a:pt x="0" y="142875"/>
                  </a:lnTo>
                  <a:lnTo>
                    <a:pt x="142875" y="714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2">
              <a:extLst>
                <a:ext uri="{FF2B5EF4-FFF2-40B4-BE49-F238E27FC236}">
                  <a16:creationId xmlns:a16="http://schemas.microsoft.com/office/drawing/2014/main" id="{8F1E209C-4659-5BA0-CDEC-95FBE64C994B}"/>
                </a:ext>
              </a:extLst>
            </p:cNvPr>
            <p:cNvSpPr/>
            <p:nvPr/>
          </p:nvSpPr>
          <p:spPr>
            <a:xfrm>
              <a:off x="7619998" y="3248025"/>
              <a:ext cx="304800" cy="0"/>
            </a:xfrm>
            <a:custGeom>
              <a:avLst/>
              <a:gdLst/>
              <a:ahLst/>
              <a:cxnLst/>
              <a:rect l="l" t="t" r="r" b="b"/>
              <a:pathLst>
                <a:path w="304800">
                  <a:moveTo>
                    <a:pt x="0" y="0"/>
                  </a:moveTo>
                  <a:lnTo>
                    <a:pt x="304799" y="1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3">
              <a:extLst>
                <a:ext uri="{FF2B5EF4-FFF2-40B4-BE49-F238E27FC236}">
                  <a16:creationId xmlns:a16="http://schemas.microsoft.com/office/drawing/2014/main" id="{C0CB1181-A614-AECC-D08A-438136F01FC5}"/>
                </a:ext>
              </a:extLst>
            </p:cNvPr>
            <p:cNvSpPr/>
            <p:nvPr/>
          </p:nvSpPr>
          <p:spPr>
            <a:xfrm>
              <a:off x="7924797" y="1968499"/>
              <a:ext cx="0" cy="1279525"/>
            </a:xfrm>
            <a:custGeom>
              <a:avLst/>
              <a:gdLst/>
              <a:ahLst/>
              <a:cxnLst/>
              <a:rect l="l" t="t" r="r" b="b"/>
              <a:pathLst>
                <a:path h="1279525">
                  <a:moveTo>
                    <a:pt x="0" y="1279524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4">
              <a:extLst>
                <a:ext uri="{FF2B5EF4-FFF2-40B4-BE49-F238E27FC236}">
                  <a16:creationId xmlns:a16="http://schemas.microsoft.com/office/drawing/2014/main" id="{3C3B6800-7FDE-CF92-0C6D-A7C8F5CA70D4}"/>
                </a:ext>
              </a:extLst>
            </p:cNvPr>
            <p:cNvSpPr/>
            <p:nvPr/>
          </p:nvSpPr>
          <p:spPr>
            <a:xfrm>
              <a:off x="3921123" y="1968499"/>
              <a:ext cx="4003675" cy="0"/>
            </a:xfrm>
            <a:custGeom>
              <a:avLst/>
              <a:gdLst/>
              <a:ahLst/>
              <a:cxnLst/>
              <a:rect l="l" t="t" r="r" b="b"/>
              <a:pathLst>
                <a:path w="4003675">
                  <a:moveTo>
                    <a:pt x="4003673" y="1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5">
              <a:extLst>
                <a:ext uri="{FF2B5EF4-FFF2-40B4-BE49-F238E27FC236}">
                  <a16:creationId xmlns:a16="http://schemas.microsoft.com/office/drawing/2014/main" id="{4AF4593D-DFFA-3201-58D9-8BC344594377}"/>
                </a:ext>
              </a:extLst>
            </p:cNvPr>
            <p:cNvSpPr/>
            <p:nvPr/>
          </p:nvSpPr>
          <p:spPr>
            <a:xfrm>
              <a:off x="3921125" y="1968500"/>
              <a:ext cx="0" cy="504825"/>
            </a:xfrm>
            <a:custGeom>
              <a:avLst/>
              <a:gdLst/>
              <a:ahLst/>
              <a:cxnLst/>
              <a:rect l="l" t="t" r="r" b="b"/>
              <a:pathLst>
                <a:path h="504825">
                  <a:moveTo>
                    <a:pt x="0" y="0"/>
                  </a:moveTo>
                  <a:lnTo>
                    <a:pt x="0" y="504824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6">
              <a:extLst>
                <a:ext uri="{FF2B5EF4-FFF2-40B4-BE49-F238E27FC236}">
                  <a16:creationId xmlns:a16="http://schemas.microsoft.com/office/drawing/2014/main" id="{941FF70F-F544-7399-D24E-6E0B92EAFCFF}"/>
                </a:ext>
              </a:extLst>
            </p:cNvPr>
            <p:cNvSpPr/>
            <p:nvPr/>
          </p:nvSpPr>
          <p:spPr>
            <a:xfrm>
              <a:off x="3849687" y="2359025"/>
              <a:ext cx="142875" cy="142875"/>
            </a:xfrm>
            <a:custGeom>
              <a:avLst/>
              <a:gdLst/>
              <a:ahLst/>
              <a:cxnLst/>
              <a:rect l="l" t="t" r="r" b="b"/>
              <a:pathLst>
                <a:path w="142875" h="142875">
                  <a:moveTo>
                    <a:pt x="142875" y="0"/>
                  </a:moveTo>
                  <a:lnTo>
                    <a:pt x="0" y="0"/>
                  </a:lnTo>
                  <a:lnTo>
                    <a:pt x="71437" y="142875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47">
              <a:extLst>
                <a:ext uri="{FF2B5EF4-FFF2-40B4-BE49-F238E27FC236}">
                  <a16:creationId xmlns:a16="http://schemas.microsoft.com/office/drawing/2014/main" id="{7CE45228-ADD6-2C4F-FC47-73F9C7101DE6}"/>
                </a:ext>
              </a:extLst>
            </p:cNvPr>
            <p:cNvSpPr/>
            <p:nvPr/>
          </p:nvSpPr>
          <p:spPr>
            <a:xfrm>
              <a:off x="1676399" y="3111500"/>
              <a:ext cx="0" cy="809625"/>
            </a:xfrm>
            <a:custGeom>
              <a:avLst/>
              <a:gdLst/>
              <a:ahLst/>
              <a:cxnLst/>
              <a:rect l="l" t="t" r="r" b="b"/>
              <a:pathLst>
                <a:path h="809625">
                  <a:moveTo>
                    <a:pt x="0" y="0"/>
                  </a:moveTo>
                  <a:lnTo>
                    <a:pt x="0" y="809624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48">
              <a:extLst>
                <a:ext uri="{FF2B5EF4-FFF2-40B4-BE49-F238E27FC236}">
                  <a16:creationId xmlns:a16="http://schemas.microsoft.com/office/drawing/2014/main" id="{CC772077-4AEC-4BF0-5BCB-17313D691DA4}"/>
                </a:ext>
              </a:extLst>
            </p:cNvPr>
            <p:cNvSpPr/>
            <p:nvPr/>
          </p:nvSpPr>
          <p:spPr>
            <a:xfrm>
              <a:off x="1604962" y="3806825"/>
              <a:ext cx="142875" cy="142875"/>
            </a:xfrm>
            <a:custGeom>
              <a:avLst/>
              <a:gdLst/>
              <a:ahLst/>
              <a:cxnLst/>
              <a:rect l="l" t="t" r="r" b="b"/>
              <a:pathLst>
                <a:path w="142875" h="142875">
                  <a:moveTo>
                    <a:pt x="142875" y="0"/>
                  </a:moveTo>
                  <a:lnTo>
                    <a:pt x="0" y="0"/>
                  </a:lnTo>
                  <a:lnTo>
                    <a:pt x="71437" y="142875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49">
              <a:extLst>
                <a:ext uri="{FF2B5EF4-FFF2-40B4-BE49-F238E27FC236}">
                  <a16:creationId xmlns:a16="http://schemas.microsoft.com/office/drawing/2014/main" id="{843DA605-9991-948E-CE90-380758DD5116}"/>
                </a:ext>
              </a:extLst>
            </p:cNvPr>
            <p:cNvSpPr/>
            <p:nvPr/>
          </p:nvSpPr>
          <p:spPr>
            <a:xfrm>
              <a:off x="838199" y="4086225"/>
              <a:ext cx="381000" cy="810260"/>
            </a:xfrm>
            <a:custGeom>
              <a:avLst/>
              <a:gdLst/>
              <a:ahLst/>
              <a:cxnLst/>
              <a:rect l="l" t="t" r="r" b="b"/>
              <a:pathLst>
                <a:path w="381000" h="810260">
                  <a:moveTo>
                    <a:pt x="0" y="63500"/>
                  </a:moveTo>
                  <a:lnTo>
                    <a:pt x="4990" y="38783"/>
                  </a:lnTo>
                  <a:lnTo>
                    <a:pt x="18598" y="18599"/>
                  </a:lnTo>
                  <a:lnTo>
                    <a:pt x="38783" y="4990"/>
                  </a:lnTo>
                  <a:lnTo>
                    <a:pt x="63500" y="0"/>
                  </a:lnTo>
                  <a:lnTo>
                    <a:pt x="317498" y="0"/>
                  </a:lnTo>
                  <a:lnTo>
                    <a:pt x="342216" y="4990"/>
                  </a:lnTo>
                  <a:lnTo>
                    <a:pt x="362400" y="18599"/>
                  </a:lnTo>
                  <a:lnTo>
                    <a:pt x="376009" y="38783"/>
                  </a:lnTo>
                  <a:lnTo>
                    <a:pt x="380999" y="63500"/>
                  </a:lnTo>
                  <a:lnTo>
                    <a:pt x="380999" y="746197"/>
                  </a:lnTo>
                  <a:lnTo>
                    <a:pt x="376009" y="770915"/>
                  </a:lnTo>
                  <a:lnTo>
                    <a:pt x="362400" y="791099"/>
                  </a:lnTo>
                  <a:lnTo>
                    <a:pt x="342216" y="804708"/>
                  </a:lnTo>
                  <a:lnTo>
                    <a:pt x="317498" y="809698"/>
                  </a:lnTo>
                  <a:lnTo>
                    <a:pt x="63500" y="809698"/>
                  </a:lnTo>
                  <a:lnTo>
                    <a:pt x="38783" y="804708"/>
                  </a:lnTo>
                  <a:lnTo>
                    <a:pt x="18598" y="791099"/>
                  </a:lnTo>
                  <a:lnTo>
                    <a:pt x="4990" y="770915"/>
                  </a:lnTo>
                  <a:lnTo>
                    <a:pt x="0" y="746197"/>
                  </a:lnTo>
                  <a:lnTo>
                    <a:pt x="0" y="63500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4" name="object 50">
              <a:extLst>
                <a:ext uri="{FF2B5EF4-FFF2-40B4-BE49-F238E27FC236}">
                  <a16:creationId xmlns:a16="http://schemas.microsoft.com/office/drawing/2014/main" id="{C79DB2DE-BAE5-BE6D-489A-AED3A4593A9D}"/>
                </a:ext>
              </a:extLst>
            </p:cNvPr>
            <p:cNvSpPr/>
            <p:nvPr/>
          </p:nvSpPr>
          <p:spPr>
            <a:xfrm>
              <a:off x="1247724" y="4248598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5">
                  <a:moveTo>
                    <a:pt x="293624" y="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1">
              <a:extLst>
                <a:ext uri="{FF2B5EF4-FFF2-40B4-BE49-F238E27FC236}">
                  <a16:creationId xmlns:a16="http://schemas.microsoft.com/office/drawing/2014/main" id="{F7DBED96-E3AB-BDA7-7036-2EAF58DBAF84}"/>
                </a:ext>
              </a:extLst>
            </p:cNvPr>
            <p:cNvSpPr/>
            <p:nvPr/>
          </p:nvSpPr>
          <p:spPr>
            <a:xfrm>
              <a:off x="1219148" y="4177162"/>
              <a:ext cx="142875" cy="142875"/>
            </a:xfrm>
            <a:custGeom>
              <a:avLst/>
              <a:gdLst/>
              <a:ahLst/>
              <a:cxnLst/>
              <a:rect l="l" t="t" r="r" b="b"/>
              <a:pathLst>
                <a:path w="142875" h="142875">
                  <a:moveTo>
                    <a:pt x="142875" y="0"/>
                  </a:moveTo>
                  <a:lnTo>
                    <a:pt x="0" y="71437"/>
                  </a:lnTo>
                  <a:lnTo>
                    <a:pt x="142875" y="142875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2">
              <a:extLst>
                <a:ext uri="{FF2B5EF4-FFF2-40B4-BE49-F238E27FC236}">
                  <a16:creationId xmlns:a16="http://schemas.microsoft.com/office/drawing/2014/main" id="{CA72B38A-E34A-2560-C636-0E83C459D399}"/>
                </a:ext>
              </a:extLst>
            </p:cNvPr>
            <p:cNvSpPr/>
            <p:nvPr/>
          </p:nvSpPr>
          <p:spPr>
            <a:xfrm>
              <a:off x="3743325" y="3995737"/>
              <a:ext cx="0" cy="671830"/>
            </a:xfrm>
            <a:custGeom>
              <a:avLst/>
              <a:gdLst/>
              <a:ahLst/>
              <a:cxnLst/>
              <a:rect l="l" t="t" r="r" b="b"/>
              <a:pathLst>
                <a:path h="671829">
                  <a:moveTo>
                    <a:pt x="0" y="0"/>
                  </a:moveTo>
                  <a:lnTo>
                    <a:pt x="1" y="671399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3">
              <a:extLst>
                <a:ext uri="{FF2B5EF4-FFF2-40B4-BE49-F238E27FC236}">
                  <a16:creationId xmlns:a16="http://schemas.microsoft.com/office/drawing/2014/main" id="{AD334838-CCE8-C204-574A-5171EF0D6318}"/>
                </a:ext>
              </a:extLst>
            </p:cNvPr>
            <p:cNvSpPr/>
            <p:nvPr/>
          </p:nvSpPr>
          <p:spPr>
            <a:xfrm>
              <a:off x="1247724" y="4676251"/>
              <a:ext cx="2496820" cy="1905"/>
            </a:xfrm>
            <a:custGeom>
              <a:avLst/>
              <a:gdLst/>
              <a:ahLst/>
              <a:cxnLst/>
              <a:rect l="l" t="t" r="r" b="b"/>
              <a:pathLst>
                <a:path w="2496820" h="1904">
                  <a:moveTo>
                    <a:pt x="2496823" y="0"/>
                  </a:moveTo>
                  <a:lnTo>
                    <a:pt x="0" y="1483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4">
              <a:extLst>
                <a:ext uri="{FF2B5EF4-FFF2-40B4-BE49-F238E27FC236}">
                  <a16:creationId xmlns:a16="http://schemas.microsoft.com/office/drawing/2014/main" id="{4344DF3C-95B1-155F-027F-F2A49CEB1ADA}"/>
                </a:ext>
              </a:extLst>
            </p:cNvPr>
            <p:cNvSpPr/>
            <p:nvPr/>
          </p:nvSpPr>
          <p:spPr>
            <a:xfrm>
              <a:off x="1219149" y="4606229"/>
              <a:ext cx="143510" cy="142875"/>
            </a:xfrm>
            <a:custGeom>
              <a:avLst/>
              <a:gdLst/>
              <a:ahLst/>
              <a:cxnLst/>
              <a:rect l="l" t="t" r="r" b="b"/>
              <a:pathLst>
                <a:path w="143509" h="142875">
                  <a:moveTo>
                    <a:pt x="142832" y="0"/>
                  </a:moveTo>
                  <a:lnTo>
                    <a:pt x="0" y="71522"/>
                  </a:lnTo>
                  <a:lnTo>
                    <a:pt x="142917" y="142875"/>
                  </a:lnTo>
                  <a:lnTo>
                    <a:pt x="1428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5">
              <a:extLst>
                <a:ext uri="{FF2B5EF4-FFF2-40B4-BE49-F238E27FC236}">
                  <a16:creationId xmlns:a16="http://schemas.microsoft.com/office/drawing/2014/main" id="{0FD6793D-CB9A-9C40-A6F5-6FC0C42D4603}"/>
                </a:ext>
              </a:extLst>
            </p:cNvPr>
            <p:cNvSpPr/>
            <p:nvPr/>
          </p:nvSpPr>
          <p:spPr>
            <a:xfrm>
              <a:off x="533399" y="4482974"/>
              <a:ext cx="304800" cy="8255"/>
            </a:xfrm>
            <a:custGeom>
              <a:avLst/>
              <a:gdLst/>
              <a:ahLst/>
              <a:cxnLst/>
              <a:rect l="l" t="t" r="r" b="b"/>
              <a:pathLst>
                <a:path w="304800" h="8254">
                  <a:moveTo>
                    <a:pt x="304799" y="810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56">
              <a:extLst>
                <a:ext uri="{FF2B5EF4-FFF2-40B4-BE49-F238E27FC236}">
                  <a16:creationId xmlns:a16="http://schemas.microsoft.com/office/drawing/2014/main" id="{8700FB8D-D82F-9143-BCAD-BBC4FACA28FC}"/>
                </a:ext>
              </a:extLst>
            </p:cNvPr>
            <p:cNvSpPr/>
            <p:nvPr/>
          </p:nvSpPr>
          <p:spPr>
            <a:xfrm>
              <a:off x="533398" y="3111500"/>
              <a:ext cx="0" cy="1371600"/>
            </a:xfrm>
            <a:custGeom>
              <a:avLst/>
              <a:gdLst/>
              <a:ahLst/>
              <a:cxnLst/>
              <a:rect l="l" t="t" r="r" b="b"/>
              <a:pathLst>
                <a:path h="1371600">
                  <a:moveTo>
                    <a:pt x="1" y="1371598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57">
              <a:extLst>
                <a:ext uri="{FF2B5EF4-FFF2-40B4-BE49-F238E27FC236}">
                  <a16:creationId xmlns:a16="http://schemas.microsoft.com/office/drawing/2014/main" id="{7D50C131-90B4-F87F-5F1C-D03C675304BE}"/>
                </a:ext>
              </a:extLst>
            </p:cNvPr>
            <p:cNvSpPr/>
            <p:nvPr/>
          </p:nvSpPr>
          <p:spPr>
            <a:xfrm>
              <a:off x="533399" y="3111500"/>
              <a:ext cx="352425" cy="0"/>
            </a:xfrm>
            <a:custGeom>
              <a:avLst/>
              <a:gdLst/>
              <a:ahLst/>
              <a:cxnLst/>
              <a:rect l="l" t="t" r="r" b="b"/>
              <a:pathLst>
                <a:path w="352425">
                  <a:moveTo>
                    <a:pt x="0" y="0"/>
                  </a:moveTo>
                  <a:lnTo>
                    <a:pt x="352424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58">
              <a:extLst>
                <a:ext uri="{FF2B5EF4-FFF2-40B4-BE49-F238E27FC236}">
                  <a16:creationId xmlns:a16="http://schemas.microsoft.com/office/drawing/2014/main" id="{4D89B2DF-C888-7C43-8159-BCD567D113DD}"/>
                </a:ext>
              </a:extLst>
            </p:cNvPr>
            <p:cNvSpPr/>
            <p:nvPr/>
          </p:nvSpPr>
          <p:spPr>
            <a:xfrm>
              <a:off x="771524" y="3040062"/>
              <a:ext cx="142875" cy="142875"/>
            </a:xfrm>
            <a:custGeom>
              <a:avLst/>
              <a:gdLst/>
              <a:ahLst/>
              <a:cxnLst/>
              <a:rect l="l" t="t" r="r" b="b"/>
              <a:pathLst>
                <a:path w="142875" h="142875">
                  <a:moveTo>
                    <a:pt x="0" y="0"/>
                  </a:moveTo>
                  <a:lnTo>
                    <a:pt x="0" y="142875"/>
                  </a:lnTo>
                  <a:lnTo>
                    <a:pt x="142875" y="714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59">
            <a:extLst>
              <a:ext uri="{FF2B5EF4-FFF2-40B4-BE49-F238E27FC236}">
                <a16:creationId xmlns:a16="http://schemas.microsoft.com/office/drawing/2014/main" id="{C9DF0C8C-D3A2-6CAB-FEDB-2A135A847247}"/>
              </a:ext>
            </a:extLst>
          </p:cNvPr>
          <p:cNvSpPr txBox="1"/>
          <p:nvPr/>
        </p:nvSpPr>
        <p:spPr>
          <a:xfrm>
            <a:off x="4297983" y="4071950"/>
            <a:ext cx="50545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Arial"/>
                <a:cs typeface="Arial"/>
              </a:rPr>
              <a:t>imm</a:t>
            </a:r>
            <a:endParaRPr sz="2000">
              <a:latin typeface="Arial"/>
              <a:cs typeface="Arial"/>
            </a:endParaRPr>
          </a:p>
        </p:txBody>
      </p:sp>
      <p:sp>
        <p:nvSpPr>
          <p:cNvPr id="64" name="object 60">
            <a:extLst>
              <a:ext uri="{FF2B5EF4-FFF2-40B4-BE49-F238E27FC236}">
                <a16:creationId xmlns:a16="http://schemas.microsoft.com/office/drawing/2014/main" id="{F6DBD552-F94E-5AE6-B855-C3BD4ACE810C}"/>
              </a:ext>
            </a:extLst>
          </p:cNvPr>
          <p:cNvSpPr txBox="1"/>
          <p:nvPr/>
        </p:nvSpPr>
        <p:spPr>
          <a:xfrm>
            <a:off x="3105814" y="5337173"/>
            <a:ext cx="115760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3384" marR="5080" indent="-401320">
              <a:lnSpc>
                <a:spcPct val="100000"/>
              </a:lnSpc>
              <a:spcBef>
                <a:spcPts val="100"/>
              </a:spcBef>
            </a:pPr>
            <a:r>
              <a:rPr lang="zh-CN" altLang="en-CN" dirty="0"/>
              <a:t>取指</a:t>
            </a:r>
            <a:endParaRPr dirty="0"/>
          </a:p>
        </p:txBody>
      </p:sp>
      <p:grpSp>
        <p:nvGrpSpPr>
          <p:cNvPr id="65" name="object 61">
            <a:extLst>
              <a:ext uri="{FF2B5EF4-FFF2-40B4-BE49-F238E27FC236}">
                <a16:creationId xmlns:a16="http://schemas.microsoft.com/office/drawing/2014/main" id="{D858BF90-0ABD-C236-2021-C9909152F376}"/>
              </a:ext>
            </a:extLst>
          </p:cNvPr>
          <p:cNvGrpSpPr/>
          <p:nvPr/>
        </p:nvGrpSpPr>
        <p:grpSpPr>
          <a:xfrm>
            <a:off x="2495311" y="5122861"/>
            <a:ext cx="1706880" cy="142875"/>
            <a:chOff x="1371591" y="5033961"/>
            <a:chExt cx="1706880" cy="142875"/>
          </a:xfrm>
        </p:grpSpPr>
        <p:sp>
          <p:nvSpPr>
            <p:cNvPr id="66" name="object 62">
              <a:extLst>
                <a:ext uri="{FF2B5EF4-FFF2-40B4-BE49-F238E27FC236}">
                  <a16:creationId xmlns:a16="http://schemas.microsoft.com/office/drawing/2014/main" id="{B6D700FB-F7DC-4BA0-BFC8-A18E2476D40F}"/>
                </a:ext>
              </a:extLst>
            </p:cNvPr>
            <p:cNvSpPr/>
            <p:nvPr/>
          </p:nvSpPr>
          <p:spPr>
            <a:xfrm>
              <a:off x="1414453" y="5105398"/>
              <a:ext cx="1635125" cy="0"/>
            </a:xfrm>
            <a:custGeom>
              <a:avLst/>
              <a:gdLst/>
              <a:ahLst/>
              <a:cxnLst/>
              <a:rect l="l" t="t" r="r" b="b"/>
              <a:pathLst>
                <a:path w="1635125">
                  <a:moveTo>
                    <a:pt x="0" y="0"/>
                  </a:moveTo>
                  <a:lnTo>
                    <a:pt x="1635124" y="0"/>
                  </a:lnTo>
                </a:path>
              </a:pathLst>
            </a:custGeom>
            <a:ln w="28574">
              <a:solidFill>
                <a:srgbClr val="CD66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3">
              <a:extLst>
                <a:ext uri="{FF2B5EF4-FFF2-40B4-BE49-F238E27FC236}">
                  <a16:creationId xmlns:a16="http://schemas.microsoft.com/office/drawing/2014/main" id="{91A02915-81D9-64B2-8C91-5C8CD9D7E704}"/>
                </a:ext>
              </a:extLst>
            </p:cNvPr>
            <p:cNvSpPr/>
            <p:nvPr/>
          </p:nvSpPr>
          <p:spPr>
            <a:xfrm>
              <a:off x="1371587" y="5033962"/>
              <a:ext cx="1706880" cy="142875"/>
            </a:xfrm>
            <a:custGeom>
              <a:avLst/>
              <a:gdLst/>
              <a:ahLst/>
              <a:cxnLst/>
              <a:rect l="l" t="t" r="r" b="b"/>
              <a:pathLst>
                <a:path w="1706880" h="142875">
                  <a:moveTo>
                    <a:pt x="85725" y="71437"/>
                  </a:moveTo>
                  <a:lnTo>
                    <a:pt x="42862" y="28575"/>
                  </a:lnTo>
                  <a:lnTo>
                    <a:pt x="0" y="71437"/>
                  </a:lnTo>
                  <a:lnTo>
                    <a:pt x="42862" y="114300"/>
                  </a:lnTo>
                  <a:lnTo>
                    <a:pt x="85725" y="71437"/>
                  </a:lnTo>
                  <a:close/>
                </a:path>
                <a:path w="1706880" h="142875">
                  <a:moveTo>
                    <a:pt x="1706562" y="71437"/>
                  </a:moveTo>
                  <a:lnTo>
                    <a:pt x="1563687" y="0"/>
                  </a:lnTo>
                  <a:lnTo>
                    <a:pt x="1563687" y="142875"/>
                  </a:lnTo>
                  <a:lnTo>
                    <a:pt x="1706562" y="71437"/>
                  </a:lnTo>
                  <a:close/>
                </a:path>
              </a:pathLst>
            </a:custGeom>
            <a:solidFill>
              <a:srgbClr val="CD6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4">
            <a:extLst>
              <a:ext uri="{FF2B5EF4-FFF2-40B4-BE49-F238E27FC236}">
                <a16:creationId xmlns:a16="http://schemas.microsoft.com/office/drawing/2014/main" id="{0293DCDB-0BFA-D7DA-9CA5-8F16B1B7A28C}"/>
              </a:ext>
            </a:extLst>
          </p:cNvPr>
          <p:cNvSpPr txBox="1"/>
          <p:nvPr/>
        </p:nvSpPr>
        <p:spPr>
          <a:xfrm>
            <a:off x="4781320" y="5322903"/>
            <a:ext cx="115760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2415" marR="5080" indent="-260350" algn="just">
              <a:lnSpc>
                <a:spcPct val="100000"/>
              </a:lnSpc>
              <a:spcBef>
                <a:spcPts val="100"/>
              </a:spcBef>
            </a:pPr>
            <a:r>
              <a:rPr lang="en-CN" dirty="0"/>
              <a:t>指令译码</a:t>
            </a:r>
            <a:endParaRPr dirty="0"/>
          </a:p>
        </p:txBody>
      </p:sp>
      <p:grpSp>
        <p:nvGrpSpPr>
          <p:cNvPr id="69" name="object 65">
            <a:extLst>
              <a:ext uri="{FF2B5EF4-FFF2-40B4-BE49-F238E27FC236}">
                <a16:creationId xmlns:a16="http://schemas.microsoft.com/office/drawing/2014/main" id="{3ABB0A38-3360-817C-07E2-DF38C66192D0}"/>
              </a:ext>
            </a:extLst>
          </p:cNvPr>
          <p:cNvGrpSpPr/>
          <p:nvPr/>
        </p:nvGrpSpPr>
        <p:grpSpPr>
          <a:xfrm>
            <a:off x="4350077" y="5121276"/>
            <a:ext cx="1807845" cy="142875"/>
            <a:chOff x="3226357" y="5032376"/>
            <a:chExt cx="1807845" cy="142875"/>
          </a:xfrm>
        </p:grpSpPr>
        <p:sp>
          <p:nvSpPr>
            <p:cNvPr id="70" name="object 66">
              <a:extLst>
                <a:ext uri="{FF2B5EF4-FFF2-40B4-BE49-F238E27FC236}">
                  <a16:creationId xmlns:a16="http://schemas.microsoft.com/office/drawing/2014/main" id="{07632F49-0A89-35E3-D5D3-0BE6FF753D76}"/>
                </a:ext>
              </a:extLst>
            </p:cNvPr>
            <p:cNvSpPr/>
            <p:nvPr/>
          </p:nvSpPr>
          <p:spPr>
            <a:xfrm>
              <a:off x="3269219" y="5103813"/>
              <a:ext cx="1736089" cy="0"/>
            </a:xfrm>
            <a:custGeom>
              <a:avLst/>
              <a:gdLst/>
              <a:ahLst/>
              <a:cxnLst/>
              <a:rect l="l" t="t" r="r" b="b"/>
              <a:pathLst>
                <a:path w="1736089">
                  <a:moveTo>
                    <a:pt x="0" y="0"/>
                  </a:moveTo>
                  <a:lnTo>
                    <a:pt x="1735930" y="0"/>
                  </a:lnTo>
                </a:path>
              </a:pathLst>
            </a:custGeom>
            <a:ln w="28574">
              <a:solidFill>
                <a:srgbClr val="CD66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67">
              <a:extLst>
                <a:ext uri="{FF2B5EF4-FFF2-40B4-BE49-F238E27FC236}">
                  <a16:creationId xmlns:a16="http://schemas.microsoft.com/office/drawing/2014/main" id="{8D3967BF-F385-1113-7DA5-6A33732ED41C}"/>
                </a:ext>
              </a:extLst>
            </p:cNvPr>
            <p:cNvSpPr/>
            <p:nvPr/>
          </p:nvSpPr>
          <p:spPr>
            <a:xfrm>
              <a:off x="3226346" y="5032387"/>
              <a:ext cx="1807845" cy="142875"/>
            </a:xfrm>
            <a:custGeom>
              <a:avLst/>
              <a:gdLst/>
              <a:ahLst/>
              <a:cxnLst/>
              <a:rect l="l" t="t" r="r" b="b"/>
              <a:pathLst>
                <a:path w="1807845" h="142875">
                  <a:moveTo>
                    <a:pt x="85725" y="71437"/>
                  </a:moveTo>
                  <a:lnTo>
                    <a:pt x="42862" y="28575"/>
                  </a:lnTo>
                  <a:lnTo>
                    <a:pt x="0" y="71437"/>
                  </a:lnTo>
                  <a:lnTo>
                    <a:pt x="42862" y="114300"/>
                  </a:lnTo>
                  <a:lnTo>
                    <a:pt x="85725" y="71437"/>
                  </a:lnTo>
                  <a:close/>
                </a:path>
                <a:path w="1807845" h="142875">
                  <a:moveTo>
                    <a:pt x="1807375" y="71437"/>
                  </a:moveTo>
                  <a:lnTo>
                    <a:pt x="1664500" y="0"/>
                  </a:lnTo>
                  <a:lnTo>
                    <a:pt x="1664500" y="142875"/>
                  </a:lnTo>
                  <a:lnTo>
                    <a:pt x="1807375" y="71437"/>
                  </a:lnTo>
                  <a:close/>
                </a:path>
              </a:pathLst>
            </a:custGeom>
            <a:solidFill>
              <a:srgbClr val="CD6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68">
            <a:extLst>
              <a:ext uri="{FF2B5EF4-FFF2-40B4-BE49-F238E27FC236}">
                <a16:creationId xmlns:a16="http://schemas.microsoft.com/office/drawing/2014/main" id="{D1903045-87A7-E365-F7BA-68434C87ED81}"/>
              </a:ext>
            </a:extLst>
          </p:cNvPr>
          <p:cNvSpPr txBox="1"/>
          <p:nvPr/>
        </p:nvSpPr>
        <p:spPr>
          <a:xfrm>
            <a:off x="6671233" y="5313304"/>
            <a:ext cx="67266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CN" dirty="0"/>
              <a:t>执行</a:t>
            </a:r>
            <a:endParaRPr dirty="0"/>
          </a:p>
        </p:txBody>
      </p:sp>
      <p:grpSp>
        <p:nvGrpSpPr>
          <p:cNvPr id="73" name="object 69">
            <a:extLst>
              <a:ext uri="{FF2B5EF4-FFF2-40B4-BE49-F238E27FC236}">
                <a16:creationId xmlns:a16="http://schemas.microsoft.com/office/drawing/2014/main" id="{D2B7AAE0-DD5E-87ED-1039-189A47A2E41E}"/>
              </a:ext>
            </a:extLst>
          </p:cNvPr>
          <p:cNvGrpSpPr/>
          <p:nvPr/>
        </p:nvGrpSpPr>
        <p:grpSpPr>
          <a:xfrm>
            <a:off x="6236370" y="5121286"/>
            <a:ext cx="1542415" cy="142875"/>
            <a:chOff x="5112650" y="5032386"/>
            <a:chExt cx="1542415" cy="142875"/>
          </a:xfrm>
        </p:grpSpPr>
        <p:sp>
          <p:nvSpPr>
            <p:cNvPr id="74" name="object 70">
              <a:extLst>
                <a:ext uri="{FF2B5EF4-FFF2-40B4-BE49-F238E27FC236}">
                  <a16:creationId xmlns:a16="http://schemas.microsoft.com/office/drawing/2014/main" id="{F5B20126-AC13-384B-D8AF-4AC16109D435}"/>
                </a:ext>
              </a:extLst>
            </p:cNvPr>
            <p:cNvSpPr/>
            <p:nvPr/>
          </p:nvSpPr>
          <p:spPr>
            <a:xfrm>
              <a:off x="5155512" y="5103823"/>
              <a:ext cx="1471295" cy="0"/>
            </a:xfrm>
            <a:custGeom>
              <a:avLst/>
              <a:gdLst/>
              <a:ahLst/>
              <a:cxnLst/>
              <a:rect l="l" t="t" r="r" b="b"/>
              <a:pathLst>
                <a:path w="1471295">
                  <a:moveTo>
                    <a:pt x="0" y="0"/>
                  </a:moveTo>
                  <a:lnTo>
                    <a:pt x="1470818" y="0"/>
                  </a:lnTo>
                </a:path>
              </a:pathLst>
            </a:custGeom>
            <a:ln w="28574">
              <a:solidFill>
                <a:srgbClr val="CD66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1">
              <a:extLst>
                <a:ext uri="{FF2B5EF4-FFF2-40B4-BE49-F238E27FC236}">
                  <a16:creationId xmlns:a16="http://schemas.microsoft.com/office/drawing/2014/main" id="{0D33C947-E1DF-1CA3-CFBE-176BD26B3348}"/>
                </a:ext>
              </a:extLst>
            </p:cNvPr>
            <p:cNvSpPr/>
            <p:nvPr/>
          </p:nvSpPr>
          <p:spPr>
            <a:xfrm>
              <a:off x="5112639" y="5032387"/>
              <a:ext cx="1542415" cy="142875"/>
            </a:xfrm>
            <a:custGeom>
              <a:avLst/>
              <a:gdLst/>
              <a:ahLst/>
              <a:cxnLst/>
              <a:rect l="l" t="t" r="r" b="b"/>
              <a:pathLst>
                <a:path w="1542415" h="142875">
                  <a:moveTo>
                    <a:pt x="85725" y="71437"/>
                  </a:moveTo>
                  <a:lnTo>
                    <a:pt x="42862" y="28575"/>
                  </a:lnTo>
                  <a:lnTo>
                    <a:pt x="0" y="71437"/>
                  </a:lnTo>
                  <a:lnTo>
                    <a:pt x="42862" y="114300"/>
                  </a:lnTo>
                  <a:lnTo>
                    <a:pt x="85725" y="71437"/>
                  </a:lnTo>
                  <a:close/>
                </a:path>
                <a:path w="1542415" h="142875">
                  <a:moveTo>
                    <a:pt x="1542262" y="71437"/>
                  </a:moveTo>
                  <a:lnTo>
                    <a:pt x="1399387" y="0"/>
                  </a:lnTo>
                  <a:lnTo>
                    <a:pt x="1399387" y="142875"/>
                  </a:lnTo>
                  <a:lnTo>
                    <a:pt x="1542262" y="71437"/>
                  </a:lnTo>
                  <a:close/>
                </a:path>
              </a:pathLst>
            </a:custGeom>
            <a:solidFill>
              <a:srgbClr val="CD6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7" name="object 73">
            <a:extLst>
              <a:ext uri="{FF2B5EF4-FFF2-40B4-BE49-F238E27FC236}">
                <a16:creationId xmlns:a16="http://schemas.microsoft.com/office/drawing/2014/main" id="{C6C4E221-C56F-E33C-670E-CC6CAAC133AC}"/>
              </a:ext>
            </a:extLst>
          </p:cNvPr>
          <p:cNvGrpSpPr/>
          <p:nvPr/>
        </p:nvGrpSpPr>
        <p:grpSpPr>
          <a:xfrm>
            <a:off x="7823659" y="5121286"/>
            <a:ext cx="881380" cy="142875"/>
            <a:chOff x="6699939" y="5032386"/>
            <a:chExt cx="881380" cy="142875"/>
          </a:xfrm>
        </p:grpSpPr>
        <p:sp>
          <p:nvSpPr>
            <p:cNvPr id="78" name="object 74">
              <a:extLst>
                <a:ext uri="{FF2B5EF4-FFF2-40B4-BE49-F238E27FC236}">
                  <a16:creationId xmlns:a16="http://schemas.microsoft.com/office/drawing/2014/main" id="{79378604-4EC4-8D79-D46C-E138B8FFA73F}"/>
                </a:ext>
              </a:extLst>
            </p:cNvPr>
            <p:cNvSpPr/>
            <p:nvPr/>
          </p:nvSpPr>
          <p:spPr>
            <a:xfrm>
              <a:off x="6742802" y="5103823"/>
              <a:ext cx="809625" cy="0"/>
            </a:xfrm>
            <a:custGeom>
              <a:avLst/>
              <a:gdLst/>
              <a:ahLst/>
              <a:cxnLst/>
              <a:rect l="l" t="t" r="r" b="b"/>
              <a:pathLst>
                <a:path w="809625">
                  <a:moveTo>
                    <a:pt x="0" y="0"/>
                  </a:moveTo>
                  <a:lnTo>
                    <a:pt x="809624" y="0"/>
                  </a:lnTo>
                </a:path>
              </a:pathLst>
            </a:custGeom>
            <a:ln w="28574">
              <a:solidFill>
                <a:srgbClr val="CD66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5">
              <a:extLst>
                <a:ext uri="{FF2B5EF4-FFF2-40B4-BE49-F238E27FC236}">
                  <a16:creationId xmlns:a16="http://schemas.microsoft.com/office/drawing/2014/main" id="{BD2DE77B-7A74-F3F4-0616-0BEED6D3480F}"/>
                </a:ext>
              </a:extLst>
            </p:cNvPr>
            <p:cNvSpPr/>
            <p:nvPr/>
          </p:nvSpPr>
          <p:spPr>
            <a:xfrm>
              <a:off x="6699936" y="5032387"/>
              <a:ext cx="881380" cy="142875"/>
            </a:xfrm>
            <a:custGeom>
              <a:avLst/>
              <a:gdLst/>
              <a:ahLst/>
              <a:cxnLst/>
              <a:rect l="l" t="t" r="r" b="b"/>
              <a:pathLst>
                <a:path w="881379" h="142875">
                  <a:moveTo>
                    <a:pt x="85725" y="71437"/>
                  </a:moveTo>
                  <a:lnTo>
                    <a:pt x="42862" y="28575"/>
                  </a:lnTo>
                  <a:lnTo>
                    <a:pt x="0" y="71437"/>
                  </a:lnTo>
                  <a:lnTo>
                    <a:pt x="42862" y="114300"/>
                  </a:lnTo>
                  <a:lnTo>
                    <a:pt x="85725" y="71437"/>
                  </a:lnTo>
                  <a:close/>
                </a:path>
                <a:path w="881379" h="142875">
                  <a:moveTo>
                    <a:pt x="881062" y="71437"/>
                  </a:moveTo>
                  <a:lnTo>
                    <a:pt x="738187" y="0"/>
                  </a:lnTo>
                  <a:lnTo>
                    <a:pt x="738187" y="142875"/>
                  </a:lnTo>
                  <a:lnTo>
                    <a:pt x="881062" y="71437"/>
                  </a:lnTo>
                  <a:close/>
                </a:path>
              </a:pathLst>
            </a:custGeom>
            <a:solidFill>
              <a:srgbClr val="CD6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0" name="object 76">
            <a:extLst>
              <a:ext uri="{FF2B5EF4-FFF2-40B4-BE49-F238E27FC236}">
                <a16:creationId xmlns:a16="http://schemas.microsoft.com/office/drawing/2014/main" id="{814455F6-04BA-8CA9-8E47-93FC9569413F}"/>
              </a:ext>
            </a:extLst>
          </p:cNvPr>
          <p:cNvGrpSpPr/>
          <p:nvPr/>
        </p:nvGrpSpPr>
        <p:grpSpPr>
          <a:xfrm>
            <a:off x="8825830" y="5122861"/>
            <a:ext cx="1205865" cy="142875"/>
            <a:chOff x="7702110" y="5033961"/>
            <a:chExt cx="1205865" cy="142875"/>
          </a:xfrm>
        </p:grpSpPr>
        <p:sp>
          <p:nvSpPr>
            <p:cNvPr id="81" name="object 77">
              <a:extLst>
                <a:ext uri="{FF2B5EF4-FFF2-40B4-BE49-F238E27FC236}">
                  <a16:creationId xmlns:a16="http://schemas.microsoft.com/office/drawing/2014/main" id="{AF018EDA-627B-733F-499A-2F781F2BEF05}"/>
                </a:ext>
              </a:extLst>
            </p:cNvPr>
            <p:cNvSpPr/>
            <p:nvPr/>
          </p:nvSpPr>
          <p:spPr>
            <a:xfrm>
              <a:off x="7744972" y="5105398"/>
              <a:ext cx="1134745" cy="0"/>
            </a:xfrm>
            <a:custGeom>
              <a:avLst/>
              <a:gdLst/>
              <a:ahLst/>
              <a:cxnLst/>
              <a:rect l="l" t="t" r="r" b="b"/>
              <a:pathLst>
                <a:path w="1134745">
                  <a:moveTo>
                    <a:pt x="0" y="0"/>
                  </a:moveTo>
                  <a:lnTo>
                    <a:pt x="1134269" y="0"/>
                  </a:lnTo>
                </a:path>
              </a:pathLst>
            </a:custGeom>
            <a:ln w="28574">
              <a:solidFill>
                <a:srgbClr val="CD66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78">
              <a:extLst>
                <a:ext uri="{FF2B5EF4-FFF2-40B4-BE49-F238E27FC236}">
                  <a16:creationId xmlns:a16="http://schemas.microsoft.com/office/drawing/2014/main" id="{15983EBA-D608-1E80-F977-C0AB47CF6A6B}"/>
                </a:ext>
              </a:extLst>
            </p:cNvPr>
            <p:cNvSpPr/>
            <p:nvPr/>
          </p:nvSpPr>
          <p:spPr>
            <a:xfrm>
              <a:off x="7702105" y="5033962"/>
              <a:ext cx="1205865" cy="142875"/>
            </a:xfrm>
            <a:custGeom>
              <a:avLst/>
              <a:gdLst/>
              <a:ahLst/>
              <a:cxnLst/>
              <a:rect l="l" t="t" r="r" b="b"/>
              <a:pathLst>
                <a:path w="1205865" h="142875">
                  <a:moveTo>
                    <a:pt x="85725" y="71437"/>
                  </a:moveTo>
                  <a:lnTo>
                    <a:pt x="42862" y="28575"/>
                  </a:lnTo>
                  <a:lnTo>
                    <a:pt x="0" y="71437"/>
                  </a:lnTo>
                  <a:lnTo>
                    <a:pt x="42862" y="114300"/>
                  </a:lnTo>
                  <a:lnTo>
                    <a:pt x="85725" y="71437"/>
                  </a:lnTo>
                  <a:close/>
                </a:path>
                <a:path w="1205865" h="142875">
                  <a:moveTo>
                    <a:pt x="1205699" y="71437"/>
                  </a:moveTo>
                  <a:lnTo>
                    <a:pt x="1062824" y="0"/>
                  </a:lnTo>
                  <a:lnTo>
                    <a:pt x="1062824" y="142875"/>
                  </a:lnTo>
                  <a:lnTo>
                    <a:pt x="1205699" y="71437"/>
                  </a:lnTo>
                  <a:close/>
                </a:path>
              </a:pathLst>
            </a:custGeom>
            <a:solidFill>
              <a:srgbClr val="CD6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3" name="object 79">
            <a:extLst>
              <a:ext uri="{FF2B5EF4-FFF2-40B4-BE49-F238E27FC236}">
                <a16:creationId xmlns:a16="http://schemas.microsoft.com/office/drawing/2014/main" id="{DB4B49A1-F9C5-A18A-2745-3E51EB0AD53A}"/>
              </a:ext>
            </a:extLst>
          </p:cNvPr>
          <p:cNvSpPr txBox="1"/>
          <p:nvPr/>
        </p:nvSpPr>
        <p:spPr>
          <a:xfrm>
            <a:off x="2107557" y="2996307"/>
            <a:ext cx="281305" cy="3429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25" dirty="0">
                <a:latin typeface="Arial"/>
                <a:cs typeface="Arial"/>
              </a:rPr>
              <a:t>PC</a:t>
            </a:r>
            <a:endParaRPr sz="1800">
              <a:latin typeface="Arial"/>
              <a:cs typeface="Arial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0D16703-29C3-5F4B-649B-C6D009C21003}"/>
              </a:ext>
            </a:extLst>
          </p:cNvPr>
          <p:cNvSpPr txBox="1"/>
          <p:nvPr/>
        </p:nvSpPr>
        <p:spPr>
          <a:xfrm>
            <a:off x="1957048" y="4339291"/>
            <a:ext cx="400110" cy="49148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CN" sz="1400" dirty="0"/>
              <a:t>MUX</a:t>
            </a:r>
          </a:p>
        </p:txBody>
      </p:sp>
      <p:sp>
        <p:nvSpPr>
          <p:cNvPr id="85" name="object 68">
            <a:extLst>
              <a:ext uri="{FF2B5EF4-FFF2-40B4-BE49-F238E27FC236}">
                <a16:creationId xmlns:a16="http://schemas.microsoft.com/office/drawing/2014/main" id="{9BC5E0DA-B9E3-ECEB-5F6F-5177EC8EB335}"/>
              </a:ext>
            </a:extLst>
          </p:cNvPr>
          <p:cNvSpPr txBox="1"/>
          <p:nvPr/>
        </p:nvSpPr>
        <p:spPr>
          <a:xfrm>
            <a:off x="8010955" y="5313304"/>
            <a:ext cx="67266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CN" dirty="0"/>
              <a:t>访存</a:t>
            </a:r>
            <a:endParaRPr dirty="0"/>
          </a:p>
        </p:txBody>
      </p:sp>
      <p:sp>
        <p:nvSpPr>
          <p:cNvPr id="86" name="object 68">
            <a:extLst>
              <a:ext uri="{FF2B5EF4-FFF2-40B4-BE49-F238E27FC236}">
                <a16:creationId xmlns:a16="http://schemas.microsoft.com/office/drawing/2014/main" id="{4330D8C9-042A-BE57-73B7-41CC4369BCF5}"/>
              </a:ext>
            </a:extLst>
          </p:cNvPr>
          <p:cNvSpPr txBox="1"/>
          <p:nvPr/>
        </p:nvSpPr>
        <p:spPr>
          <a:xfrm>
            <a:off x="9145738" y="5322902"/>
            <a:ext cx="67266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CN" dirty="0"/>
              <a:t>写回</a:t>
            </a:r>
            <a:endParaRPr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586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RISC-V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9D23C127-E64F-417A-A8F0-BE5C9CE0511E}"/>
              </a:ext>
            </a:extLst>
          </p:cNvPr>
          <p:cNvGrpSpPr/>
          <p:nvPr/>
        </p:nvGrpSpPr>
        <p:grpSpPr>
          <a:xfrm>
            <a:off x="711427" y="1522188"/>
            <a:ext cx="11056484" cy="4136332"/>
            <a:chOff x="1887176" y="1780605"/>
            <a:chExt cx="2661953" cy="1809189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0B67EDE-FE98-E417-3C39-7CFE09B2863F}"/>
                </a:ext>
              </a:extLst>
            </p:cNvPr>
            <p:cNvSpPr/>
            <p:nvPr/>
          </p:nvSpPr>
          <p:spPr>
            <a:xfrm>
              <a:off x="1915796" y="2124081"/>
              <a:ext cx="2633333" cy="14657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每条指令需要其中的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或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个阶段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取指令（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Instruction Fetch</a:t>
              </a:r>
              <a:r>
                <a:rPr lang="zh-CN" altLang="e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IF</a:t>
              </a:r>
              <a:r>
                <a:rPr lang="zh-CN" altLang="e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译码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取寄存器（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Instruction Decode/register fetch</a:t>
              </a:r>
              <a:r>
                <a:rPr lang="zh-CN" altLang="e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ID</a:t>
              </a:r>
              <a:r>
                <a:rPr lang="zh-CN" altLang="e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执行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计算地址 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Execution/address calculation</a:t>
              </a:r>
              <a:r>
                <a:rPr lang="zh-CN" altLang="e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EX)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访问内存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完成分支（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Memory access/branch completion</a:t>
              </a:r>
              <a:r>
                <a:rPr lang="zh-CN" altLang="e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MEM</a:t>
              </a:r>
              <a:r>
                <a:rPr lang="zh-CN" altLang="e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写回（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Write-back</a:t>
              </a:r>
              <a:r>
                <a:rPr lang="zh-CN" altLang="e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WB</a:t>
              </a:r>
              <a:r>
                <a:rPr lang="zh-CN" altLang="e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5FDBA04-27A7-ED9F-B7F9-3A08B06C4406}"/>
                </a:ext>
              </a:extLst>
            </p:cNvPr>
            <p:cNvSpPr/>
            <p:nvPr/>
          </p:nvSpPr>
          <p:spPr>
            <a:xfrm>
              <a:off x="1887176" y="1780605"/>
              <a:ext cx="88849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RV32I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指令执行的阶段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71980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RISC-V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9D23C127-E64F-417A-A8F0-BE5C9CE0511E}"/>
              </a:ext>
            </a:extLst>
          </p:cNvPr>
          <p:cNvGrpSpPr/>
          <p:nvPr/>
        </p:nvGrpSpPr>
        <p:grpSpPr>
          <a:xfrm>
            <a:off x="711426" y="1522188"/>
            <a:ext cx="6230289" cy="3599006"/>
            <a:chOff x="1887176" y="1780605"/>
            <a:chExt cx="1500001" cy="157416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0B67EDE-FE98-E417-3C39-7CFE09B2863F}"/>
                </a:ext>
              </a:extLst>
            </p:cNvPr>
            <p:cNvSpPr/>
            <p:nvPr/>
          </p:nvSpPr>
          <p:spPr>
            <a:xfrm>
              <a:off x="1915797" y="2124081"/>
              <a:ext cx="1471380" cy="1230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从主存中获得下一条指令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程序计数器（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包含下一条指令的地址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下一指令程序计数器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Next PC</a:t>
              </a:r>
              <a:endParaRPr lang="zh-CN" altLang="e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任务：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inst</a:t>
              </a: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⟵</a:t>
              </a: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Mem[PC]</a:t>
              </a:r>
              <a:r>
                <a:rPr lang="zh-CN" altLang="e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 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⟵</a:t>
              </a: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PC+4</a:t>
              </a:r>
              <a:r>
                <a:rPr lang="zh-CN" altLang="e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5FDBA04-27A7-ED9F-B7F9-3A08B06C4406}"/>
                </a:ext>
              </a:extLst>
            </p:cNvPr>
            <p:cNvSpPr/>
            <p:nvPr/>
          </p:nvSpPr>
          <p:spPr>
            <a:xfrm>
              <a:off x="1887176" y="1780605"/>
              <a:ext cx="1051743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RV32I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的取指令阶段（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IF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）</a:t>
              </a:r>
            </a:p>
          </p:txBody>
        </p:sp>
      </p:grpSp>
      <p:sp>
        <p:nvSpPr>
          <p:cNvPr id="8" name="Rectangle 410">
            <a:extLst>
              <a:ext uri="{FF2B5EF4-FFF2-40B4-BE49-F238E27FC236}">
                <a16:creationId xmlns:a16="http://schemas.microsoft.com/office/drawing/2014/main" id="{04E995F4-1429-45A1-B74A-DE77B1B331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6985" y="1522188"/>
            <a:ext cx="978794" cy="400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取指令</a:t>
            </a:r>
            <a:endParaRPr kumimoji="1" lang="zh-CN" altLang="zh-CN" sz="60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7" name="object 11">
            <a:extLst>
              <a:ext uri="{FF2B5EF4-FFF2-40B4-BE49-F238E27FC236}">
                <a16:creationId xmlns:a16="http://schemas.microsoft.com/office/drawing/2014/main" id="{5A29A1C9-A72A-039F-319A-8B54B401E883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44633" y="2103180"/>
            <a:ext cx="5143498" cy="40100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9170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10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RISC-V</a:t>
            </a:r>
            <a:r>
              <a:rPr lang="zh-CN" altLang="en-US" sz="2000" dirty="0">
                <a:solidFill>
                  <a:srgbClr val="BD934E"/>
                </a:solidFill>
              </a:rPr>
              <a:t>单周期</a:t>
            </a:r>
            <a:r>
              <a:rPr lang="en-US" altLang="zh-CN" sz="2000" dirty="0">
                <a:solidFill>
                  <a:srgbClr val="BD934E"/>
                </a:solidFill>
              </a:rPr>
              <a:t>CPU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9D23C127-E64F-417A-A8F0-BE5C9CE0511E}"/>
              </a:ext>
            </a:extLst>
          </p:cNvPr>
          <p:cNvGrpSpPr/>
          <p:nvPr/>
        </p:nvGrpSpPr>
        <p:grpSpPr>
          <a:xfrm>
            <a:off x="711426" y="1522189"/>
            <a:ext cx="4924197" cy="4245016"/>
            <a:chOff x="1887176" y="1780605"/>
            <a:chExt cx="1185547" cy="1856726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0B67EDE-FE98-E417-3C39-7CFE09B2863F}"/>
                </a:ext>
              </a:extLst>
            </p:cNvPr>
            <p:cNvSpPr/>
            <p:nvPr/>
          </p:nvSpPr>
          <p:spPr>
            <a:xfrm>
              <a:off x="1915797" y="2124081"/>
              <a:ext cx="1156926" cy="1513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分支跳转时的下条指令地址计算</a:t>
              </a:r>
              <a:endParaRPr lang="zh-CN" altLang="e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任务：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inst</a:t>
              </a: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⟵</a:t>
              </a: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Mem[PC]</a:t>
              </a:r>
              <a:r>
                <a:rPr lang="zh-CN" altLang="e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 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⟵</a:t>
              </a: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PC+4</a:t>
              </a:r>
              <a:r>
                <a:rPr lang="zh-CN" altLang="e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ALU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计算两个寄存器值的差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判断跳转条件是否成立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通过加法器运算目标地址：</a:t>
              </a:r>
              <a:r>
                <a:rPr lang="zh-CN" altLang="en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立即数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符号扩展、左移两位后和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PC+4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相加</a:t>
              </a:r>
              <a:endParaRPr lang="zh-CN" altLang="e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5FDBA04-27A7-ED9F-B7F9-3A08B06C4406}"/>
                </a:ext>
              </a:extLst>
            </p:cNvPr>
            <p:cNvSpPr/>
            <p:nvPr/>
          </p:nvSpPr>
          <p:spPr>
            <a:xfrm>
              <a:off x="1887176" y="1780605"/>
              <a:ext cx="1051743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RV32I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的取指令阶段（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IF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）</a:t>
              </a:r>
            </a:p>
          </p:txBody>
        </p:sp>
      </p:grpSp>
      <p:sp>
        <p:nvSpPr>
          <p:cNvPr id="8" name="Rectangle 410">
            <a:extLst>
              <a:ext uri="{FF2B5EF4-FFF2-40B4-BE49-F238E27FC236}">
                <a16:creationId xmlns:a16="http://schemas.microsoft.com/office/drawing/2014/main" id="{04E995F4-1429-45A1-B74A-DE77B1B331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7153" y="1122080"/>
            <a:ext cx="978794" cy="400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取指令</a:t>
            </a:r>
            <a:endParaRPr kumimoji="1" lang="zh-CN" altLang="zh-CN" sz="60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CC549414-7421-25D0-8EB4-3805C9E10D5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35625" y="1812685"/>
            <a:ext cx="6556373" cy="47720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656336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16550</TotalTime>
  <Words>1452</Words>
  <Application>Microsoft Office PowerPoint</Application>
  <PresentationFormat>宽屏</PresentationFormat>
  <Paragraphs>453</Paragraphs>
  <Slides>26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Geneva</vt:lpstr>
      <vt:lpstr>黑体</vt:lpstr>
      <vt:lpstr>KaiTi</vt:lpstr>
      <vt:lpstr>微软雅黑</vt:lpstr>
      <vt:lpstr>Arial</vt:lpstr>
      <vt:lpstr>Calibri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PC</dc:creator>
  <cp:lastModifiedBy>Yunlong Mao</cp:lastModifiedBy>
  <cp:revision>746</cp:revision>
  <dcterms:created xsi:type="dcterms:W3CDTF">2019-06-19T02:08:00Z</dcterms:created>
  <dcterms:modified xsi:type="dcterms:W3CDTF">2024-04-22T07:47:51Z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